
<file path=[Content_Types].xml><?xml version="1.0" encoding="utf-8"?>
<Types xmlns="http://schemas.openxmlformats.org/package/2006/content-types">
  <Default Extension="png" ContentType="image/png"/>
  <Default Extension="emf" ContentType="image/x-emf"/>
  <Default Extension="jpeg" ContentType="image/jpeg"/>
  <Default Extension="rels" ContentType="application/vnd.openxmlformats-package.relationships+xml"/>
  <Default Extension="xml" ContentType="application/xml"/>
  <Default Extension="fntdata" ContentType="application/x-fontdata"/>
  <Default Extension="jpg" ContentType="image/jpeg"/>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ppt/authors.xml" ContentType="application/vnd.ms-powerpoint.author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autoCompressPictures="0">
  <p:sldMasterIdLst>
    <p:sldMasterId id="2147483708" r:id="rId4"/>
    <p:sldMasterId id="2147483741" r:id="rId5"/>
  </p:sldMasterIdLst>
  <p:notesMasterIdLst>
    <p:notesMasterId r:id="rId19"/>
  </p:notesMasterIdLst>
  <p:handoutMasterIdLst>
    <p:handoutMasterId r:id="rId20"/>
  </p:handoutMasterIdLst>
  <p:sldIdLst>
    <p:sldId id="801" r:id="rId6"/>
    <p:sldId id="4023" r:id="rId7"/>
    <p:sldId id="4024" r:id="rId8"/>
    <p:sldId id="4025" r:id="rId9"/>
    <p:sldId id="3972" r:id="rId10"/>
    <p:sldId id="4022" r:id="rId11"/>
    <p:sldId id="4027" r:id="rId12"/>
    <p:sldId id="4028" r:id="rId13"/>
    <p:sldId id="3962" r:id="rId14"/>
    <p:sldId id="3965" r:id="rId15"/>
    <p:sldId id="3966" r:id="rId16"/>
    <p:sldId id="3967" r:id="rId17"/>
    <p:sldId id="3887" r:id="rId18"/>
  </p:sldIdLst>
  <p:sldSz cx="9144000" cy="5143500" type="screen16x9"/>
  <p:notesSz cx="6858000" cy="9144000"/>
  <p:embeddedFontLst>
    <p:embeddedFont>
      <p:font typeface="Calibri" panose="020F0502020204030204" pitchFamily="34" charset="0"/>
      <p:regular r:id="rId21"/>
      <p:bold r:id="rId22"/>
      <p:italic r:id="rId23"/>
      <p:boldItalic r:id="rId24"/>
    </p:embeddedFont>
    <p:embeddedFont>
      <p:font typeface="TheSans UHH" panose="020B0502050302020203" pitchFamily="34" charset="0"/>
      <p:regular r:id="rId25"/>
      <p:bold r:id="rId26"/>
      <p:italic r:id="rId27"/>
      <p:boldItalic r:id="rId28"/>
    </p:embeddedFont>
    <p:embeddedFont>
      <p:font typeface="TheSans UHH Bold Caps" panose="020B0702050302020203" pitchFamily="34" charset="0"/>
      <p:regular r:id="rId29"/>
      <p:bold r:id="rId30"/>
      <p:italic r:id="rId31"/>
      <p:boldItalic r:id="rId32"/>
    </p:embeddedFont>
    <p:embeddedFont>
      <p:font typeface="TheSans UHH Bold Caps" panose="020B0702050302020203" pitchFamily="34" charset="0"/>
      <p:regular r:id="rId29"/>
      <p:bold r:id="rId30"/>
      <p:italic r:id="rId31"/>
      <p:boldItalic r:id="rId32"/>
    </p:embeddedFont>
    <p:embeddedFont>
      <p:font typeface="TheSans UHH Regular" panose="020B0502050302020203" pitchFamily="34" charset="0"/>
      <p:regular r:id="rId33"/>
    </p:embeddedFont>
    <p:embeddedFont>
      <p:font typeface="TheSans UHH SemiLight Caps" panose="020B0402050302020203" pitchFamily="34" charset="0"/>
      <p:regular r:id="rId34"/>
      <p:bold r:id="rId35"/>
      <p:italic r:id="rId36"/>
      <p:boldItalic r:id="rId37"/>
    </p:embeddedFont>
  </p:embeddedFontLst>
  <p:defaultTextStyle>
    <a:defPPr>
      <a:defRPr lang="de-DE"/>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Start-Folie" id="{727D6EF7-620C-4C81-AFF9-8AD8ABA544E9}">
          <p14:sldIdLst>
            <p14:sldId id="801"/>
            <p14:sldId id="4023"/>
            <p14:sldId id="4024"/>
            <p14:sldId id="4025"/>
          </p14:sldIdLst>
        </p14:section>
        <p14:section name="Gelingensbedingungen" id="{806FC8D7-79FE-3A43-82FA-3894A8FE6FB5}">
          <p14:sldIdLst>
            <p14:sldId id="3972"/>
          </p14:sldIdLst>
        </p14:section>
        <p14:section name="Transferorientiertes Forschungsprodukt" id="{EE2F2536-DB6A-E044-817B-CEE2C2D035D7}">
          <p14:sldIdLst>
            <p14:sldId id="4022"/>
            <p14:sldId id="4027"/>
          </p14:sldIdLst>
        </p14:section>
        <p14:section name="Leitfragen" id="{E6C5E10B-5234-FD44-B79A-60FF34800027}">
          <p14:sldIdLst>
            <p14:sldId id="4028"/>
            <p14:sldId id="3962"/>
            <p14:sldId id="3965"/>
            <p14:sldId id="3966"/>
            <p14:sldId id="3967"/>
          </p14:sldIdLst>
        </p14:section>
        <p14:section name="Weitere Infos" id="{030D4404-1AA6-45AF-B9C5-E839025B7D17}">
          <p14:sldIdLst>
            <p14:sldId id="3887"/>
          </p14:sldIdLst>
        </p14:section>
      </p14:sectionLst>
    </p:ext>
    <p:ext uri="{EFAFB233-063F-42B5-8137-9DF3F51BA10A}">
      <p15:sldGuideLst xmlns:p15="http://schemas.microsoft.com/office/powerpoint/2012/main"/>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86312597-6606-9E3A-D41D-F5C602AFE954}" name="Tobias Wegener" initials="TW" userId="S::tobias.wegener@uni-hamburg.de::6b6b4fba-7ccc-4b6b-a6f1-d5cf079027d3" providerId="AD"/>
</p188:authorLst>
</file>

<file path=ppt/commentAuthors.xml><?xml version="1.0" encoding="utf-8"?>
<p:cmAuthorLst xmlns:a="http://schemas.openxmlformats.org/drawingml/2006/main" xmlns:r="http://schemas.openxmlformats.org/officeDocument/2006/relationships" xmlns:p="http://schemas.openxmlformats.org/presentationml/2006/main">
  <p:cmAuthor id="1" name="Ariane Neumann" initials="AN" lastIdx="3" clrIdx="0">
    <p:extLst>
      <p:ext uri="{19B8F6BF-5375-455C-9EA6-DF929625EA0E}">
        <p15:presenceInfo xmlns:p15="http://schemas.microsoft.com/office/powerpoint/2012/main" userId="Ariane Neumann" providerId="None"/>
      </p:ext>
    </p:extLst>
  </p:cmAuthor>
  <p:cmAuthor id="2" name="Goltermann, Emily" initials="GE" lastIdx="4" clrIdx="1">
    <p:extLst>
      <p:ext uri="{19B8F6BF-5375-455C-9EA6-DF929625EA0E}">
        <p15:presenceInfo xmlns:p15="http://schemas.microsoft.com/office/powerpoint/2012/main" userId="S-1-5-21-1402223153-2072715818-4169152641-267075"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C008C"/>
    <a:srgbClr val="277EC3"/>
    <a:srgbClr val="E3000B"/>
    <a:srgbClr val="418BC7"/>
    <a:srgbClr val="FF33CC"/>
    <a:srgbClr val="FF00FF"/>
    <a:srgbClr val="FF3399"/>
    <a:srgbClr val="EAF2F9"/>
    <a:srgbClr val="80B8DD"/>
    <a:srgbClr val="F07F8C"/>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F2DE63D5-997A-4646-A377-4702673A728D}">
  <a:tblStyle styleId="{5C22544A-7EE6-4342-B048-85BDC9FD1C3A}" styleName="Mittlere Formatvorlage 2 - Akz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793D81CF-94F2-401A-BA57-92F5A7B2D0C5}" styleName="Mittlere Formatvorlage 1">
    <a:wholeTbl>
      <a:tcTxStyle>
        <a:fontRef idx="minor">
          <a:scrgbClr r="0" g="0" b="0"/>
        </a:fontRef>
        <a:schemeClr val="dk1"/>
      </a:tcTxStyle>
      <a:tcStyle>
        <a:tcBdr>
          <a:left>
            <a:ln w="12700" cmpd="sng">
              <a:solidFill>
                <a:schemeClr val="dk1"/>
              </a:solidFill>
            </a:ln>
          </a:left>
          <a:right>
            <a:ln w="12700" cmpd="sng">
              <a:solidFill>
                <a:schemeClr val="dk1"/>
              </a:solidFill>
            </a:ln>
          </a:right>
          <a:top>
            <a:ln w="12700" cmpd="sng">
              <a:solidFill>
                <a:schemeClr val="dk1"/>
              </a:solidFill>
            </a:ln>
          </a:top>
          <a:bottom>
            <a:ln w="12700" cmpd="sng">
              <a:solidFill>
                <a:schemeClr val="dk1"/>
              </a:solidFill>
            </a:ln>
          </a:bottom>
          <a:insideH>
            <a:ln w="12700" cmpd="sng">
              <a:solidFill>
                <a:schemeClr val="dk1"/>
              </a:solid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lt1"/>
          </a:solidFill>
        </a:fill>
      </a:tcStyle>
    </a:lastRow>
    <a:firstRow>
      <a:tcTxStyle b="on">
        <a:fontRef idx="minor">
          <a:scrgbClr r="0" g="0" b="0"/>
        </a:fontRef>
        <a:schemeClr val="lt1"/>
      </a:tcTxStyle>
      <a:tcStyle>
        <a:tcBdr/>
        <a:fill>
          <a:solidFill>
            <a:schemeClr val="dk1"/>
          </a:solidFill>
        </a:fill>
      </a:tcStyle>
    </a:firstRow>
  </a:tblStyle>
  <a:tblStyle styleId="{E8B1032C-EA38-4F05-BA0D-38AFFFC7BED3}" styleName="Helle Formatvorlage 3 - Akzent 6">
    <a:wholeTbl>
      <a:tcTxStyle>
        <a:fontRef idx="minor">
          <a:scrgbClr r="0" g="0" b="0"/>
        </a:fontRef>
        <a:schemeClr val="tx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noFill/>
        </a:fill>
      </a:tcStyle>
    </a:wholeTbl>
    <a:band1H>
      <a:tcStyle>
        <a:tcBdr/>
        <a:fill>
          <a:solidFill>
            <a:schemeClr val="accent6">
              <a:alpha val="20000"/>
            </a:schemeClr>
          </a:solidFill>
        </a:fill>
      </a:tcStyle>
    </a:band1H>
    <a:band1V>
      <a:tcStyle>
        <a:tcBdr/>
        <a:fill>
          <a:solidFill>
            <a:schemeClr val="accent6">
              <a:alpha val="20000"/>
            </a:schemeClr>
          </a:solidFill>
        </a:fill>
      </a:tcStyle>
    </a:band1V>
    <a:lastCol>
      <a:tcTxStyle b="on"/>
      <a:tcStyle>
        <a:tcBdr/>
      </a:tcStyle>
    </a:lastCol>
    <a:firstCol>
      <a:tcTxStyle b="on"/>
      <a:tcStyle>
        <a:tcBdr/>
      </a:tcStyle>
    </a:firstCol>
    <a:lastRow>
      <a:tcTxStyle b="on"/>
      <a:tcStyle>
        <a:tcBdr>
          <a:top>
            <a:ln w="50800" cmpd="dbl">
              <a:solidFill>
                <a:schemeClr val="accent6"/>
              </a:solidFill>
            </a:ln>
          </a:top>
        </a:tcBdr>
        <a:fill>
          <a:noFill/>
        </a:fill>
      </a:tcStyle>
    </a:lastRow>
    <a:firstRow>
      <a:tcTxStyle b="on"/>
      <a:tcStyle>
        <a:tcBdr>
          <a:bottom>
            <a:ln w="25400" cmpd="sng">
              <a:solidFill>
                <a:schemeClr val="accent6"/>
              </a:solidFill>
            </a:ln>
          </a:bottom>
        </a:tcBdr>
        <a:fill>
          <a:noFill/>
        </a:fill>
      </a:tcStyle>
    </a:firstRow>
  </a:tblStyle>
  <a:tblStyle styleId="{2D5ABB26-0587-4C30-8999-92F81FD0307C}" styleName="Keine Formatvorlage, kein Raster">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5940675A-B579-460E-94D1-54222C63F5DA}" styleName="Keine Formatvorlage, Tabellenraster">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0E3FDE45-AF77-4B5C-9715-49D594BDF05E}" styleName="Helle Formatvorlage 1 - Akzent 2">
    <a:wholeTbl>
      <a:tcTxStyle>
        <a:fontRef idx="minor">
          <a:scrgbClr r="0" g="0" b="0"/>
        </a:fontRef>
        <a:schemeClr val="tx1"/>
      </a:tcTxStyle>
      <a:tcStyle>
        <a:tcBdr>
          <a:left>
            <a:ln>
              <a:noFill/>
            </a:ln>
          </a:left>
          <a:right>
            <a:ln>
              <a:noFill/>
            </a:ln>
          </a:right>
          <a:top>
            <a:ln w="12700" cmpd="sng">
              <a:solidFill>
                <a:schemeClr val="accent2"/>
              </a:solidFill>
            </a:ln>
          </a:top>
          <a:bottom>
            <a:ln w="12700" cmpd="sng">
              <a:solidFill>
                <a:schemeClr val="accent2"/>
              </a:solidFill>
            </a:ln>
          </a:bottom>
          <a:insideH>
            <a:ln>
              <a:noFill/>
            </a:ln>
          </a:insideH>
          <a:insideV>
            <a:ln>
              <a:noFill/>
            </a:ln>
          </a:insideV>
        </a:tcBdr>
        <a:fill>
          <a:noFill/>
        </a:fill>
      </a:tcStyle>
    </a:wholeTbl>
    <a:band1H>
      <a:tcStyle>
        <a:tcBdr/>
        <a:fill>
          <a:solidFill>
            <a:schemeClr val="accent2">
              <a:alpha val="20000"/>
            </a:schemeClr>
          </a:solidFill>
        </a:fill>
      </a:tcStyle>
    </a:band1H>
    <a:band2H>
      <a:tcStyle>
        <a:tcBdr/>
      </a:tcStyle>
    </a:band2H>
    <a:band1V>
      <a:tcStyle>
        <a:tcBdr/>
        <a:fill>
          <a:solidFill>
            <a:schemeClr val="accent2">
              <a:alpha val="20000"/>
            </a:schemeClr>
          </a:solidFill>
        </a:fill>
      </a:tcStyle>
    </a:band1V>
    <a:lastCol>
      <a:tcTxStyle b="on"/>
      <a:tcStyle>
        <a:tcBdr/>
      </a:tcStyle>
    </a:lastCol>
    <a:firstCol>
      <a:tcTxStyle b="on"/>
      <a:tcStyle>
        <a:tcBdr/>
      </a:tcStyle>
    </a:firstCol>
    <a:lastRow>
      <a:tcTxStyle b="on"/>
      <a:tcStyle>
        <a:tcBdr>
          <a:top>
            <a:ln w="12700" cmpd="sng">
              <a:solidFill>
                <a:schemeClr val="accent2"/>
              </a:solidFill>
            </a:ln>
          </a:top>
        </a:tcBdr>
        <a:fill>
          <a:noFill/>
        </a:fill>
      </a:tcStyle>
    </a:lastRow>
    <a:firstRow>
      <a:tcTxStyle b="on"/>
      <a:tcStyle>
        <a:tcBdr>
          <a:bottom>
            <a:ln w="12700" cmpd="sng">
              <a:solidFill>
                <a:schemeClr val="accent2"/>
              </a:solidFill>
            </a:ln>
          </a:bottom>
        </a:tcBdr>
        <a:fill>
          <a:noFill/>
        </a:fill>
      </a:tcStyle>
    </a:firstRow>
  </a:tblStyle>
  <a:tblStyle styleId="{FABFCF23-3B69-468F-B69F-88F6DE6A72F2}" styleName="Mittlere Formatvorlage 1 - Akzent 5">
    <a:wholeTbl>
      <a:tcTxStyle>
        <a:fontRef idx="minor">
          <a:scrgbClr r="0" g="0" b="0"/>
        </a:fontRef>
        <a:schemeClr val="dk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a:noFill/>
            </a:ln>
          </a:insideV>
        </a:tcBdr>
        <a:fill>
          <a:solidFill>
            <a:schemeClr val="lt1"/>
          </a:solidFill>
        </a:fill>
      </a:tcStyle>
    </a:wholeTbl>
    <a:band1H>
      <a:tcStyle>
        <a:tcBdr/>
        <a:fill>
          <a:solidFill>
            <a:schemeClr val="accent5">
              <a:tint val="20000"/>
            </a:schemeClr>
          </a:solidFill>
        </a:fill>
      </a:tcStyle>
    </a:band1H>
    <a:band1V>
      <a:tcStyle>
        <a:tcBdr/>
        <a:fill>
          <a:solidFill>
            <a:schemeClr val="accent5">
              <a:tint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solidFill>
            <a:schemeClr val="lt1"/>
          </a:solidFill>
        </a:fill>
      </a:tcStyle>
    </a:lastRow>
    <a:firstRow>
      <a:tcTxStyle b="on">
        <a:fontRef idx="minor">
          <a:scrgbClr r="0" g="0" b="0"/>
        </a:fontRef>
        <a:schemeClr val="lt1"/>
      </a:tcTxStyle>
      <a:tcStyle>
        <a:tcBdr/>
        <a:fill>
          <a:solidFill>
            <a:schemeClr val="accent5"/>
          </a:solidFill>
        </a:fill>
      </a:tcStyle>
    </a:firstRow>
  </a:tblStyle>
  <a:tblStyle styleId="{5FD0F851-EC5A-4D38-B0AD-8093EC10F338}" styleName="Helle Formatvorlage 1 - Akzent 5">
    <a:wholeTbl>
      <a:tcTxStyle>
        <a:fontRef idx="minor">
          <a:scrgbClr r="0" g="0" b="0"/>
        </a:fontRef>
        <a:schemeClr val="tx1"/>
      </a:tcTxStyle>
      <a:tcStyle>
        <a:tcBdr>
          <a:left>
            <a:ln>
              <a:noFill/>
            </a:ln>
          </a:left>
          <a:right>
            <a:ln>
              <a:noFill/>
            </a:ln>
          </a:right>
          <a:top>
            <a:ln w="12700" cmpd="sng">
              <a:solidFill>
                <a:schemeClr val="accent5"/>
              </a:solidFill>
            </a:ln>
          </a:top>
          <a:bottom>
            <a:ln w="12700" cmpd="sng">
              <a:solidFill>
                <a:schemeClr val="accent5"/>
              </a:solidFill>
            </a:ln>
          </a:bottom>
          <a:insideH>
            <a:ln>
              <a:noFill/>
            </a:ln>
          </a:insideH>
          <a:insideV>
            <a:ln>
              <a:noFill/>
            </a:ln>
          </a:insideV>
        </a:tcBdr>
        <a:fill>
          <a:noFill/>
        </a:fill>
      </a:tcStyle>
    </a:wholeTbl>
    <a:band1H>
      <a:tcStyle>
        <a:tcBdr/>
        <a:fill>
          <a:solidFill>
            <a:schemeClr val="accent5">
              <a:alpha val="20000"/>
            </a:schemeClr>
          </a:solidFill>
        </a:fill>
      </a:tcStyle>
    </a:band1H>
    <a:band2H>
      <a:tcStyle>
        <a:tcBdr/>
      </a:tcStyle>
    </a:band2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12700" cmpd="sng">
              <a:solidFill>
                <a:schemeClr val="accent5"/>
              </a:solidFill>
            </a:ln>
          </a:top>
        </a:tcBdr>
        <a:fill>
          <a:noFill/>
        </a:fill>
      </a:tcStyle>
    </a:lastRow>
    <a:firstRow>
      <a:tcTxStyle b="on"/>
      <a:tcStyle>
        <a:tcBdr>
          <a:bottom>
            <a:ln w="12700" cmpd="sng">
              <a:solidFill>
                <a:schemeClr val="accent5"/>
              </a:solidFill>
            </a:ln>
          </a:bottom>
        </a:tcBdr>
        <a:fill>
          <a:noFill/>
        </a:fill>
      </a:tcStyle>
    </a:firstRow>
  </a:tblStyle>
  <a:tblStyle styleId="{3C2FFA5D-87B4-456A-9821-1D502468CF0F}" styleName="Designformatvorlage 1 - Akzent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 styleId="{284E427A-3D55-4303-BF80-6455036E1DE7}" styleName="Designformatvorlage 1 - Akzent 2">
    <a:tblBg>
      <a:fillRef idx="2">
        <a:schemeClr val="accent2"/>
      </a:fillRef>
      <a:effectRef idx="1">
        <a:schemeClr val="accent2"/>
      </a:effectRef>
    </a:tblBg>
    <a:wholeTbl>
      <a:tcTxStyle>
        <a:fontRef idx="minor">
          <a:scrgbClr r="0" g="0" b="0"/>
        </a:fontRef>
        <a:schemeClr val="dk1"/>
      </a:tcTxStyle>
      <a:tcStyle>
        <a:tcBdr>
          <a:left>
            <a:lnRef idx="1">
              <a:schemeClr val="accent2"/>
            </a:lnRef>
          </a:left>
          <a:right>
            <a:lnRef idx="1">
              <a:schemeClr val="accent2"/>
            </a:lnRef>
          </a:right>
          <a:top>
            <a:lnRef idx="1">
              <a:schemeClr val="accent2"/>
            </a:lnRef>
          </a:top>
          <a:bottom>
            <a:lnRef idx="1">
              <a:schemeClr val="accent2"/>
            </a:lnRef>
          </a:bottom>
          <a:insideH>
            <a:lnRef idx="1">
              <a:schemeClr val="accent2"/>
            </a:lnRef>
          </a:insideH>
          <a:insideV>
            <a:lnRef idx="1">
              <a:schemeClr val="accent2"/>
            </a:lnRef>
          </a:insideV>
        </a:tcBdr>
        <a:fill>
          <a:noFill/>
        </a:fill>
      </a:tcStyle>
    </a:wholeTbl>
    <a:band1H>
      <a:tcStyle>
        <a:tcBdr/>
        <a:fill>
          <a:solidFill>
            <a:schemeClr val="accent2">
              <a:alpha val="40000"/>
            </a:schemeClr>
          </a:solidFill>
        </a:fill>
      </a:tcStyle>
    </a:band1H>
    <a:band2H>
      <a:tcStyle>
        <a:tcBdr/>
      </a:tcStyle>
    </a:band2H>
    <a:band1V>
      <a:tcStyle>
        <a:tcBdr>
          <a:top>
            <a:lnRef idx="1">
              <a:schemeClr val="accent2"/>
            </a:lnRef>
          </a:top>
          <a:bottom>
            <a:lnRef idx="1">
              <a:schemeClr val="accent2"/>
            </a:lnRef>
          </a:bottom>
        </a:tcBdr>
        <a:fill>
          <a:solidFill>
            <a:schemeClr val="accent2">
              <a:alpha val="40000"/>
            </a:schemeClr>
          </a:solidFill>
        </a:fill>
      </a:tcStyle>
    </a:band1V>
    <a:band2V>
      <a:tcStyle>
        <a:tcBdr/>
      </a:tcStyle>
    </a:band2V>
    <a:lastCol>
      <a:tcTxStyle b="on"/>
      <a:tcStyle>
        <a:tcBdr>
          <a:left>
            <a:lnRef idx="2">
              <a:schemeClr val="accent2"/>
            </a:lnRef>
          </a:left>
          <a:right>
            <a:lnRef idx="1">
              <a:schemeClr val="accent2"/>
            </a:lnRef>
          </a:right>
          <a:top>
            <a:lnRef idx="1">
              <a:schemeClr val="accent2"/>
            </a:lnRef>
          </a:top>
          <a:bottom>
            <a:lnRef idx="1">
              <a:schemeClr val="accent2"/>
            </a:lnRef>
          </a:bottom>
          <a:insideH>
            <a:lnRef idx="1">
              <a:schemeClr val="accent2"/>
            </a:lnRef>
          </a:insideH>
          <a:insideV>
            <a:ln>
              <a:noFill/>
            </a:ln>
          </a:insideV>
        </a:tcBdr>
      </a:tcStyle>
    </a:lastCol>
    <a:firstCol>
      <a:tcTxStyle b="on"/>
      <a:tcStyle>
        <a:tcBdr>
          <a:left>
            <a:lnRef idx="1">
              <a:schemeClr val="accent2"/>
            </a:lnRef>
          </a:left>
          <a:right>
            <a:lnRef idx="2">
              <a:schemeClr val="accent2"/>
            </a:lnRef>
          </a:right>
          <a:top>
            <a:lnRef idx="1">
              <a:schemeClr val="accent2"/>
            </a:lnRef>
          </a:top>
          <a:bottom>
            <a:lnRef idx="1">
              <a:schemeClr val="accent2"/>
            </a:lnRef>
          </a:bottom>
          <a:insideH>
            <a:lnRef idx="1">
              <a:schemeClr val="accent2"/>
            </a:lnRef>
          </a:insideH>
          <a:insideV>
            <a:ln>
              <a:noFill/>
            </a:ln>
          </a:insideV>
        </a:tcBdr>
      </a:tcStyle>
    </a:firstCol>
    <a:lastRow>
      <a:tcTxStyle b="on"/>
      <a:tcStyle>
        <a:tcBdr>
          <a:left>
            <a:lnRef idx="1">
              <a:schemeClr val="accent2"/>
            </a:lnRef>
          </a:left>
          <a:right>
            <a:lnRef idx="1">
              <a:schemeClr val="accent2"/>
            </a:lnRef>
          </a:right>
          <a:top>
            <a:lnRef idx="2">
              <a:schemeClr val="accent2"/>
            </a:lnRef>
          </a:top>
          <a:bottom>
            <a:lnRef idx="2">
              <a:schemeClr val="accent2"/>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2"/>
            </a:lnRef>
          </a:left>
          <a:right>
            <a:lnRef idx="1">
              <a:schemeClr val="accent2"/>
            </a:lnRef>
          </a:right>
          <a:top>
            <a:lnRef idx="1">
              <a:schemeClr val="accent2"/>
            </a:lnRef>
          </a:top>
          <a:bottom>
            <a:lnRef idx="2">
              <a:schemeClr val="lt1"/>
            </a:lnRef>
          </a:bottom>
          <a:insideH>
            <a:ln>
              <a:noFill/>
            </a:ln>
          </a:insideH>
          <a:insideV>
            <a:ln>
              <a:noFill/>
            </a:ln>
          </a:insideV>
        </a:tcBdr>
        <a:fill>
          <a:solidFill>
            <a:schemeClr val="accent2"/>
          </a:solidFill>
        </a:fill>
      </a:tcStyle>
    </a:firstRow>
  </a:tblStyle>
  <a:tblStyle styleId="{69C7853C-536D-4A76-A0AE-DD22124D55A5}" styleName="Designformatvorlage 1 - Akzent 3">
    <a:tblBg>
      <a:fillRef idx="2">
        <a:schemeClr val="accent3"/>
      </a:fillRef>
      <a:effectRef idx="1">
        <a:schemeClr val="accent3"/>
      </a:effectRef>
    </a:tblBg>
    <a:wholeTbl>
      <a:tcTxStyle>
        <a:fontRef idx="minor">
          <a:scrgbClr r="0" g="0" b="0"/>
        </a:fontRef>
        <a:schemeClr val="dk1"/>
      </a:tcTxStyle>
      <a:tcStyle>
        <a:tcBdr>
          <a:left>
            <a:lnRef idx="1">
              <a:schemeClr val="accent3"/>
            </a:lnRef>
          </a:left>
          <a:right>
            <a:lnRef idx="1">
              <a:schemeClr val="accent3"/>
            </a:lnRef>
          </a:right>
          <a:top>
            <a:lnRef idx="1">
              <a:schemeClr val="accent3"/>
            </a:lnRef>
          </a:top>
          <a:bottom>
            <a:lnRef idx="1">
              <a:schemeClr val="accent3"/>
            </a:lnRef>
          </a:bottom>
          <a:insideH>
            <a:lnRef idx="1">
              <a:schemeClr val="accent3"/>
            </a:lnRef>
          </a:insideH>
          <a:insideV>
            <a:lnRef idx="1">
              <a:schemeClr val="accent3"/>
            </a:lnRef>
          </a:insideV>
        </a:tcBdr>
        <a:fill>
          <a:noFill/>
        </a:fill>
      </a:tcStyle>
    </a:wholeTbl>
    <a:band1H>
      <a:tcStyle>
        <a:tcBdr/>
        <a:fill>
          <a:solidFill>
            <a:schemeClr val="accent3">
              <a:alpha val="40000"/>
            </a:schemeClr>
          </a:solidFill>
        </a:fill>
      </a:tcStyle>
    </a:band1H>
    <a:band2H>
      <a:tcStyle>
        <a:tcBdr/>
      </a:tcStyle>
    </a:band2H>
    <a:band1V>
      <a:tcStyle>
        <a:tcBdr>
          <a:top>
            <a:lnRef idx="1">
              <a:schemeClr val="accent3"/>
            </a:lnRef>
          </a:top>
          <a:bottom>
            <a:lnRef idx="1">
              <a:schemeClr val="accent3"/>
            </a:lnRef>
          </a:bottom>
        </a:tcBdr>
        <a:fill>
          <a:solidFill>
            <a:schemeClr val="accent3">
              <a:alpha val="40000"/>
            </a:schemeClr>
          </a:solidFill>
        </a:fill>
      </a:tcStyle>
    </a:band1V>
    <a:band2V>
      <a:tcStyle>
        <a:tcBdr/>
      </a:tcStyle>
    </a:band2V>
    <a:lastCol>
      <a:tcTxStyle b="on"/>
      <a:tcStyle>
        <a:tcBdr>
          <a:left>
            <a:lnRef idx="2">
              <a:schemeClr val="accent3"/>
            </a:lnRef>
          </a:left>
          <a:right>
            <a:lnRef idx="1">
              <a:schemeClr val="accent3"/>
            </a:lnRef>
          </a:right>
          <a:top>
            <a:lnRef idx="1">
              <a:schemeClr val="accent3"/>
            </a:lnRef>
          </a:top>
          <a:bottom>
            <a:lnRef idx="1">
              <a:schemeClr val="accent3"/>
            </a:lnRef>
          </a:bottom>
          <a:insideH>
            <a:lnRef idx="1">
              <a:schemeClr val="accent3"/>
            </a:lnRef>
          </a:insideH>
          <a:insideV>
            <a:ln>
              <a:noFill/>
            </a:ln>
          </a:insideV>
        </a:tcBdr>
      </a:tcStyle>
    </a:lastCol>
    <a:firstCol>
      <a:tcTxStyle b="on"/>
      <a:tcStyle>
        <a:tcBdr>
          <a:left>
            <a:lnRef idx="1">
              <a:schemeClr val="accent3"/>
            </a:lnRef>
          </a:left>
          <a:right>
            <a:lnRef idx="2">
              <a:schemeClr val="accent3"/>
            </a:lnRef>
          </a:right>
          <a:top>
            <a:lnRef idx="1">
              <a:schemeClr val="accent3"/>
            </a:lnRef>
          </a:top>
          <a:bottom>
            <a:lnRef idx="1">
              <a:schemeClr val="accent3"/>
            </a:lnRef>
          </a:bottom>
          <a:insideH>
            <a:lnRef idx="1">
              <a:schemeClr val="accent3"/>
            </a:lnRef>
          </a:insideH>
          <a:insideV>
            <a:ln>
              <a:noFill/>
            </a:ln>
          </a:insideV>
        </a:tcBdr>
      </a:tcStyle>
    </a:firstCol>
    <a:lastRow>
      <a:tcTxStyle b="on"/>
      <a:tcStyle>
        <a:tcBdr>
          <a:left>
            <a:lnRef idx="1">
              <a:schemeClr val="accent3"/>
            </a:lnRef>
          </a:left>
          <a:right>
            <a:lnRef idx="1">
              <a:schemeClr val="accent3"/>
            </a:lnRef>
          </a:right>
          <a:top>
            <a:lnRef idx="2">
              <a:schemeClr val="accent3"/>
            </a:lnRef>
          </a:top>
          <a:bottom>
            <a:lnRef idx="2">
              <a:schemeClr val="accent3"/>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3"/>
            </a:lnRef>
          </a:left>
          <a:right>
            <a:lnRef idx="1">
              <a:schemeClr val="accent3"/>
            </a:lnRef>
          </a:right>
          <a:top>
            <a:lnRef idx="1">
              <a:schemeClr val="accent3"/>
            </a:lnRef>
          </a:top>
          <a:bottom>
            <a:lnRef idx="2">
              <a:schemeClr val="lt1"/>
            </a:lnRef>
          </a:bottom>
          <a:insideH>
            <a:ln>
              <a:noFill/>
            </a:ln>
          </a:insideH>
          <a:insideV>
            <a:ln>
              <a:noFill/>
            </a:ln>
          </a:insideV>
        </a:tcBdr>
        <a:fill>
          <a:solidFill>
            <a:schemeClr val="accent3"/>
          </a:solidFill>
        </a:fill>
      </a:tcStyle>
    </a:firstRow>
  </a:tblStyle>
  <a:tblStyle styleId="{775DCB02-9BB8-47FD-8907-85C794F793BA}" styleName="Designformatvorlage 1 - Akzent 4">
    <a:tblBg>
      <a:fillRef idx="2">
        <a:schemeClr val="accent4"/>
      </a:fillRef>
      <a:effectRef idx="1">
        <a:schemeClr val="accent4"/>
      </a:effectRef>
    </a:tblBg>
    <a:wholeTbl>
      <a:tcTxStyle>
        <a:fontRef idx="minor">
          <a:scrgbClr r="0" g="0" b="0"/>
        </a:fontRef>
        <a:schemeClr val="dk1"/>
      </a:tcTxStyle>
      <a:tcStyle>
        <a:tcBdr>
          <a:left>
            <a:lnRef idx="1">
              <a:schemeClr val="accent4"/>
            </a:lnRef>
          </a:left>
          <a:right>
            <a:lnRef idx="1">
              <a:schemeClr val="accent4"/>
            </a:lnRef>
          </a:right>
          <a:top>
            <a:lnRef idx="1">
              <a:schemeClr val="accent4"/>
            </a:lnRef>
          </a:top>
          <a:bottom>
            <a:lnRef idx="1">
              <a:schemeClr val="accent4"/>
            </a:lnRef>
          </a:bottom>
          <a:insideH>
            <a:lnRef idx="1">
              <a:schemeClr val="accent4"/>
            </a:lnRef>
          </a:insideH>
          <a:insideV>
            <a:lnRef idx="1">
              <a:schemeClr val="accent4"/>
            </a:lnRef>
          </a:insideV>
        </a:tcBdr>
        <a:fill>
          <a:noFill/>
        </a:fill>
      </a:tcStyle>
    </a:wholeTbl>
    <a:band1H>
      <a:tcStyle>
        <a:tcBdr/>
        <a:fill>
          <a:solidFill>
            <a:schemeClr val="accent4">
              <a:alpha val="40000"/>
            </a:schemeClr>
          </a:solidFill>
        </a:fill>
      </a:tcStyle>
    </a:band1H>
    <a:band2H>
      <a:tcStyle>
        <a:tcBdr/>
      </a:tcStyle>
    </a:band2H>
    <a:band1V>
      <a:tcStyle>
        <a:tcBdr>
          <a:top>
            <a:lnRef idx="1">
              <a:schemeClr val="accent4"/>
            </a:lnRef>
          </a:top>
          <a:bottom>
            <a:lnRef idx="1">
              <a:schemeClr val="accent4"/>
            </a:lnRef>
          </a:bottom>
        </a:tcBdr>
        <a:fill>
          <a:solidFill>
            <a:schemeClr val="accent4">
              <a:alpha val="40000"/>
            </a:schemeClr>
          </a:solidFill>
        </a:fill>
      </a:tcStyle>
    </a:band1V>
    <a:band2V>
      <a:tcStyle>
        <a:tcBdr/>
      </a:tcStyle>
    </a:band2V>
    <a:lastCol>
      <a:tcTxStyle b="on"/>
      <a:tcStyle>
        <a:tcBdr>
          <a:left>
            <a:lnRef idx="2">
              <a:schemeClr val="accent4"/>
            </a:lnRef>
          </a:left>
          <a:right>
            <a:lnRef idx="1">
              <a:schemeClr val="accent4"/>
            </a:lnRef>
          </a:right>
          <a:top>
            <a:lnRef idx="1">
              <a:schemeClr val="accent4"/>
            </a:lnRef>
          </a:top>
          <a:bottom>
            <a:lnRef idx="1">
              <a:schemeClr val="accent4"/>
            </a:lnRef>
          </a:bottom>
          <a:insideH>
            <a:lnRef idx="1">
              <a:schemeClr val="accent4"/>
            </a:lnRef>
          </a:insideH>
          <a:insideV>
            <a:ln>
              <a:noFill/>
            </a:ln>
          </a:insideV>
        </a:tcBdr>
      </a:tcStyle>
    </a:lastCol>
    <a:firstCol>
      <a:tcTxStyle b="on"/>
      <a:tcStyle>
        <a:tcBdr>
          <a:left>
            <a:lnRef idx="1">
              <a:schemeClr val="accent4"/>
            </a:lnRef>
          </a:left>
          <a:right>
            <a:lnRef idx="2">
              <a:schemeClr val="accent4"/>
            </a:lnRef>
          </a:right>
          <a:top>
            <a:lnRef idx="1">
              <a:schemeClr val="accent4"/>
            </a:lnRef>
          </a:top>
          <a:bottom>
            <a:lnRef idx="1">
              <a:schemeClr val="accent4"/>
            </a:lnRef>
          </a:bottom>
          <a:insideH>
            <a:lnRef idx="1">
              <a:schemeClr val="accent4"/>
            </a:lnRef>
          </a:insideH>
          <a:insideV>
            <a:ln>
              <a:noFill/>
            </a:ln>
          </a:insideV>
        </a:tcBdr>
      </a:tcStyle>
    </a:firstCol>
    <a:lastRow>
      <a:tcTxStyle b="on"/>
      <a:tcStyle>
        <a:tcBdr>
          <a:left>
            <a:lnRef idx="1">
              <a:schemeClr val="accent4"/>
            </a:lnRef>
          </a:left>
          <a:right>
            <a:lnRef idx="1">
              <a:schemeClr val="accent4"/>
            </a:lnRef>
          </a:right>
          <a:top>
            <a:lnRef idx="2">
              <a:schemeClr val="accent4"/>
            </a:lnRef>
          </a:top>
          <a:bottom>
            <a:lnRef idx="2">
              <a:schemeClr val="accent4"/>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4"/>
            </a:lnRef>
          </a:left>
          <a:right>
            <a:lnRef idx="1">
              <a:schemeClr val="accent4"/>
            </a:lnRef>
          </a:right>
          <a:top>
            <a:lnRef idx="1">
              <a:schemeClr val="accent4"/>
            </a:lnRef>
          </a:top>
          <a:bottom>
            <a:lnRef idx="2">
              <a:schemeClr val="lt1"/>
            </a:lnRef>
          </a:bottom>
          <a:insideH>
            <a:ln>
              <a:noFill/>
            </a:ln>
          </a:insideH>
          <a:insideV>
            <a:ln>
              <a:noFill/>
            </a:ln>
          </a:insideV>
        </a:tcBdr>
        <a:fill>
          <a:solidFill>
            <a:schemeClr val="accent4"/>
          </a:solidFill>
        </a:fill>
      </a:tcStyle>
    </a:firstRow>
  </a:tblStyle>
  <a:tblStyle styleId="{35758FB7-9AC5-4552-8A53-C91805E547FA}" styleName="Designformatvorlage 1 - Akzent 5">
    <a:tblBg>
      <a:fillRef idx="2">
        <a:schemeClr val="accent5"/>
      </a:fillRef>
      <a:effectRef idx="1">
        <a:schemeClr val="accent5"/>
      </a:effectRef>
    </a:tblBg>
    <a:wholeTbl>
      <a:tcTxStyle>
        <a:fontRef idx="minor">
          <a:scrgbClr r="0" g="0" b="0"/>
        </a:fontRef>
        <a:schemeClr val="dk1"/>
      </a:tcTxStyle>
      <a:tcStyle>
        <a:tcBdr>
          <a:left>
            <a:lnRef idx="1">
              <a:schemeClr val="accent5"/>
            </a:lnRef>
          </a:left>
          <a:right>
            <a:lnRef idx="1">
              <a:schemeClr val="accent5"/>
            </a:lnRef>
          </a:right>
          <a:top>
            <a:lnRef idx="1">
              <a:schemeClr val="accent5"/>
            </a:lnRef>
          </a:top>
          <a:bottom>
            <a:lnRef idx="1">
              <a:schemeClr val="accent5"/>
            </a:lnRef>
          </a:bottom>
          <a:insideH>
            <a:lnRef idx="1">
              <a:schemeClr val="accent5"/>
            </a:lnRef>
          </a:insideH>
          <a:insideV>
            <a:lnRef idx="1">
              <a:schemeClr val="accent5"/>
            </a:lnRef>
          </a:insideV>
        </a:tcBdr>
        <a:fill>
          <a:noFill/>
        </a:fill>
      </a:tcStyle>
    </a:wholeTbl>
    <a:band1H>
      <a:tcStyle>
        <a:tcBdr/>
        <a:fill>
          <a:solidFill>
            <a:schemeClr val="accent5">
              <a:alpha val="40000"/>
            </a:schemeClr>
          </a:solidFill>
        </a:fill>
      </a:tcStyle>
    </a:band1H>
    <a:band2H>
      <a:tcStyle>
        <a:tcBdr/>
      </a:tcStyle>
    </a:band2H>
    <a:band1V>
      <a:tcStyle>
        <a:tcBdr>
          <a:top>
            <a:lnRef idx="1">
              <a:schemeClr val="accent5"/>
            </a:lnRef>
          </a:top>
          <a:bottom>
            <a:lnRef idx="1">
              <a:schemeClr val="accent5"/>
            </a:lnRef>
          </a:bottom>
        </a:tcBdr>
        <a:fill>
          <a:solidFill>
            <a:schemeClr val="accent5">
              <a:alpha val="40000"/>
            </a:schemeClr>
          </a:solidFill>
        </a:fill>
      </a:tcStyle>
    </a:band1V>
    <a:band2V>
      <a:tcStyle>
        <a:tcBdr/>
      </a:tcStyle>
    </a:band2V>
    <a:lastCol>
      <a:tcTxStyle b="on"/>
      <a:tcStyle>
        <a:tcBdr>
          <a:left>
            <a:lnRef idx="2">
              <a:schemeClr val="accent5"/>
            </a:lnRef>
          </a:left>
          <a:right>
            <a:lnRef idx="1">
              <a:schemeClr val="accent5"/>
            </a:lnRef>
          </a:right>
          <a:top>
            <a:lnRef idx="1">
              <a:schemeClr val="accent5"/>
            </a:lnRef>
          </a:top>
          <a:bottom>
            <a:lnRef idx="1">
              <a:schemeClr val="accent5"/>
            </a:lnRef>
          </a:bottom>
          <a:insideH>
            <a:lnRef idx="1">
              <a:schemeClr val="accent5"/>
            </a:lnRef>
          </a:insideH>
          <a:insideV>
            <a:ln>
              <a:noFill/>
            </a:ln>
          </a:insideV>
        </a:tcBdr>
      </a:tcStyle>
    </a:lastCol>
    <a:firstCol>
      <a:tcTxStyle b="on"/>
      <a:tcStyle>
        <a:tcBdr>
          <a:left>
            <a:lnRef idx="1">
              <a:schemeClr val="accent5"/>
            </a:lnRef>
          </a:left>
          <a:right>
            <a:lnRef idx="2">
              <a:schemeClr val="accent5"/>
            </a:lnRef>
          </a:right>
          <a:top>
            <a:lnRef idx="1">
              <a:schemeClr val="accent5"/>
            </a:lnRef>
          </a:top>
          <a:bottom>
            <a:lnRef idx="1">
              <a:schemeClr val="accent5"/>
            </a:lnRef>
          </a:bottom>
          <a:insideH>
            <a:lnRef idx="1">
              <a:schemeClr val="accent5"/>
            </a:lnRef>
          </a:insideH>
          <a:insideV>
            <a:ln>
              <a:noFill/>
            </a:ln>
          </a:insideV>
        </a:tcBdr>
      </a:tcStyle>
    </a:firstCol>
    <a:lastRow>
      <a:tcTxStyle b="on"/>
      <a:tcStyle>
        <a:tcBdr>
          <a:left>
            <a:lnRef idx="1">
              <a:schemeClr val="accent5"/>
            </a:lnRef>
          </a:left>
          <a:right>
            <a:lnRef idx="1">
              <a:schemeClr val="accent5"/>
            </a:lnRef>
          </a:right>
          <a:top>
            <a:lnRef idx="2">
              <a:schemeClr val="accent5"/>
            </a:lnRef>
          </a:top>
          <a:bottom>
            <a:lnRef idx="2">
              <a:schemeClr val="accent5"/>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5"/>
            </a:lnRef>
          </a:left>
          <a:right>
            <a:lnRef idx="1">
              <a:schemeClr val="accent5"/>
            </a:lnRef>
          </a:right>
          <a:top>
            <a:lnRef idx="1">
              <a:schemeClr val="accent5"/>
            </a:lnRef>
          </a:top>
          <a:bottom>
            <a:lnRef idx="2">
              <a:schemeClr val="lt1"/>
            </a:lnRef>
          </a:bottom>
          <a:insideH>
            <a:ln>
              <a:noFill/>
            </a:ln>
          </a:insideH>
          <a:insideV>
            <a:ln>
              <a:noFill/>
            </a:ln>
          </a:insideV>
        </a:tcBdr>
        <a:fill>
          <a:solidFill>
            <a:schemeClr val="accent5"/>
          </a:solidFill>
        </a:fill>
      </a:tcStyle>
    </a:firstRow>
  </a:tblStyle>
  <a:tblStyle styleId="{72833802-FEF1-4C79-8D5D-14CF1EAF98D9}" styleName="Helle Formatvorlage 2 - Akzent 2">
    <a:wholeTbl>
      <a:tcTxStyle>
        <a:fontRef idx="minor">
          <a:scrgbClr r="0" g="0" b="0"/>
        </a:fontRef>
        <a:schemeClr val="tx1"/>
      </a:tcTxStyle>
      <a:tcStyle>
        <a:tcBdr>
          <a:left>
            <a:lnRef idx="1">
              <a:schemeClr val="accent2"/>
            </a:lnRef>
          </a:left>
          <a:right>
            <a:lnRef idx="1">
              <a:schemeClr val="accent2"/>
            </a:lnRef>
          </a:right>
          <a:top>
            <a:lnRef idx="1">
              <a:schemeClr val="accent2"/>
            </a:lnRef>
          </a:top>
          <a:bottom>
            <a:lnRef idx="1">
              <a:schemeClr val="accent2"/>
            </a:lnRef>
          </a:bottom>
          <a:insideH>
            <a:ln>
              <a:noFill/>
            </a:ln>
          </a:insideH>
          <a:insideV>
            <a:ln>
              <a:noFill/>
            </a:ln>
          </a:insideV>
        </a:tcBdr>
        <a:fill>
          <a:noFill/>
        </a:fill>
      </a:tcStyle>
    </a:wholeTbl>
    <a:band1H>
      <a:tcStyle>
        <a:tcBdr>
          <a:top>
            <a:lnRef idx="1">
              <a:schemeClr val="accent2"/>
            </a:lnRef>
          </a:top>
          <a:bottom>
            <a:lnRef idx="1">
              <a:schemeClr val="accent2"/>
            </a:lnRef>
          </a:bottom>
        </a:tcBdr>
      </a:tcStyle>
    </a:band1H>
    <a:band1V>
      <a:tcStyle>
        <a:tcBdr>
          <a:left>
            <a:lnRef idx="1">
              <a:schemeClr val="accent2"/>
            </a:lnRef>
          </a:left>
          <a:right>
            <a:lnRef idx="1">
              <a:schemeClr val="accent2"/>
            </a:lnRef>
          </a:right>
        </a:tcBdr>
      </a:tcStyle>
    </a:band1V>
    <a:band2V>
      <a:tcStyle>
        <a:tcBdr>
          <a:left>
            <a:lnRef idx="1">
              <a:schemeClr val="accent2"/>
            </a:lnRef>
          </a:left>
          <a:right>
            <a:lnRef idx="1">
              <a:schemeClr val="accent2"/>
            </a:lnRef>
          </a:right>
        </a:tcBdr>
      </a:tcStyle>
    </a:band2V>
    <a:lastCol>
      <a:tcTxStyle b="on"/>
      <a:tcStyle>
        <a:tcBdr/>
      </a:tcStyle>
    </a:lastCol>
    <a:firstCol>
      <a:tcTxStyle b="on"/>
      <a:tcStyle>
        <a:tcBdr/>
      </a:tcStyle>
    </a:firstCol>
    <a:lastRow>
      <a:tcTxStyle b="on"/>
      <a:tcStyle>
        <a:tcBdr>
          <a:top>
            <a:ln w="50800" cmpd="dbl">
              <a:solidFill>
                <a:schemeClr val="accent2"/>
              </a:solidFill>
            </a:ln>
          </a:top>
        </a:tcBdr>
      </a:tcStyle>
    </a:lastRow>
    <a:firstRow>
      <a:tcTxStyle b="on">
        <a:fontRef idx="minor">
          <a:scrgbClr r="0" g="0" b="0"/>
        </a:fontRef>
        <a:schemeClr val="bg1"/>
      </a:tcTxStyle>
      <a:tcStyle>
        <a:tcBdr/>
        <a:fillRef idx="1">
          <a:schemeClr val="accent2"/>
        </a:fillRef>
      </a:tcStyle>
    </a:firstRow>
  </a:tblStyle>
  <a:tblStyle styleId="{F2DE63D5-997A-4646-A377-4702673A728D}" styleName="Helle Formatvorlage 2 - Akzent 3">
    <a:wholeTbl>
      <a:tcTxStyle>
        <a:fontRef idx="minor">
          <a:scrgbClr r="0" g="0" b="0"/>
        </a:fontRef>
        <a:schemeClr val="tx1"/>
      </a:tcTxStyle>
      <a:tcStyle>
        <a:tcBdr>
          <a:left>
            <a:lnRef idx="1">
              <a:schemeClr val="accent3"/>
            </a:lnRef>
          </a:left>
          <a:right>
            <a:lnRef idx="1">
              <a:schemeClr val="accent3"/>
            </a:lnRef>
          </a:right>
          <a:top>
            <a:lnRef idx="1">
              <a:schemeClr val="accent3"/>
            </a:lnRef>
          </a:top>
          <a:bottom>
            <a:lnRef idx="1">
              <a:schemeClr val="accent3"/>
            </a:lnRef>
          </a:bottom>
          <a:insideH>
            <a:ln>
              <a:noFill/>
            </a:ln>
          </a:insideH>
          <a:insideV>
            <a:ln>
              <a:noFill/>
            </a:ln>
          </a:insideV>
        </a:tcBdr>
        <a:fill>
          <a:noFill/>
        </a:fill>
      </a:tcStyle>
    </a:wholeTbl>
    <a:band1H>
      <a:tcStyle>
        <a:tcBdr>
          <a:top>
            <a:lnRef idx="1">
              <a:schemeClr val="accent3"/>
            </a:lnRef>
          </a:top>
          <a:bottom>
            <a:lnRef idx="1">
              <a:schemeClr val="accent3"/>
            </a:lnRef>
          </a:bottom>
        </a:tcBdr>
      </a:tcStyle>
    </a:band1H>
    <a:band1V>
      <a:tcStyle>
        <a:tcBdr>
          <a:left>
            <a:lnRef idx="1">
              <a:schemeClr val="accent3"/>
            </a:lnRef>
          </a:left>
          <a:right>
            <a:lnRef idx="1">
              <a:schemeClr val="accent3"/>
            </a:lnRef>
          </a:right>
        </a:tcBdr>
      </a:tcStyle>
    </a:band1V>
    <a:band2V>
      <a:tcStyle>
        <a:tcBdr>
          <a:left>
            <a:lnRef idx="1">
              <a:schemeClr val="accent3"/>
            </a:lnRef>
          </a:left>
          <a:right>
            <a:lnRef idx="1">
              <a:schemeClr val="accent3"/>
            </a:lnRef>
          </a:right>
        </a:tcBdr>
      </a:tcStyle>
    </a:band2V>
    <a:lastCol>
      <a:tcTxStyle b="on"/>
      <a:tcStyle>
        <a:tcBdr/>
      </a:tcStyle>
    </a:lastCol>
    <a:firstCol>
      <a:tcTxStyle b="on"/>
      <a:tcStyle>
        <a:tcBdr/>
      </a:tcStyle>
    </a:firstCol>
    <a:lastRow>
      <a:tcTxStyle b="on"/>
      <a:tcStyle>
        <a:tcBdr>
          <a:top>
            <a:ln w="50800" cmpd="dbl">
              <a:solidFill>
                <a:schemeClr val="accent3"/>
              </a:solidFill>
            </a:ln>
          </a:top>
        </a:tcBdr>
      </a:tcStyle>
    </a:lastRow>
    <a:firstRow>
      <a:tcTxStyle b="on">
        <a:fontRef idx="minor">
          <a:scrgbClr r="0" g="0" b="0"/>
        </a:fontRef>
        <a:schemeClr val="bg1"/>
      </a:tcTxStyle>
      <a:tcStyle>
        <a:tcBdr/>
        <a:fillRef idx="1">
          <a:schemeClr val="accent3"/>
        </a:fillRef>
      </a:tcStyle>
    </a:firstRow>
  </a:tblStyle>
  <a:tblStyle styleId="{7E9639D4-E3E2-4D34-9284-5A2195B3D0D7}" styleName="Helle Formatvorlage 2">
    <a:wholeTbl>
      <a:tcTxStyle>
        <a:fontRef idx="minor">
          <a:scrgbClr r="0" g="0" b="0"/>
        </a:fontRef>
        <a:schemeClr val="tx1"/>
      </a:tcTxStyle>
      <a:tcStyle>
        <a:tcBdr>
          <a:left>
            <a:lnRef idx="1">
              <a:schemeClr val="tx1"/>
            </a:lnRef>
          </a:left>
          <a:right>
            <a:lnRef idx="1">
              <a:schemeClr val="tx1"/>
            </a:lnRef>
          </a:right>
          <a:top>
            <a:lnRef idx="1">
              <a:schemeClr val="tx1"/>
            </a:lnRef>
          </a:top>
          <a:bottom>
            <a:lnRef idx="1">
              <a:schemeClr val="tx1"/>
            </a:lnRef>
          </a:bottom>
          <a:insideH>
            <a:ln>
              <a:noFill/>
            </a:ln>
          </a:insideH>
          <a:insideV>
            <a:ln>
              <a:noFill/>
            </a:ln>
          </a:insideV>
        </a:tcBdr>
        <a:fill>
          <a:noFill/>
        </a:fill>
      </a:tcStyle>
    </a:wholeTbl>
    <a:band1H>
      <a:tcStyle>
        <a:tcBdr>
          <a:top>
            <a:lnRef idx="1">
              <a:schemeClr val="tx1"/>
            </a:lnRef>
          </a:top>
          <a:bottom>
            <a:lnRef idx="1">
              <a:schemeClr val="tx1"/>
            </a:lnRef>
          </a:bottom>
        </a:tcBdr>
      </a:tcStyle>
    </a:band1H>
    <a:band1V>
      <a:tcStyle>
        <a:tcBdr>
          <a:left>
            <a:lnRef idx="1">
              <a:schemeClr val="tx1"/>
            </a:lnRef>
          </a:left>
          <a:right>
            <a:lnRef idx="1">
              <a:schemeClr val="tx1"/>
            </a:lnRef>
          </a:right>
        </a:tcBdr>
      </a:tcStyle>
    </a:band1V>
    <a:band2V>
      <a:tcStyle>
        <a:tcBdr>
          <a:left>
            <a:lnRef idx="1">
              <a:schemeClr val="tx1"/>
            </a:lnRef>
          </a:left>
          <a:right>
            <a:lnRef idx="1">
              <a:schemeClr val="tx1"/>
            </a:lnRef>
          </a:right>
        </a:tcBdr>
      </a:tcStyle>
    </a:band2V>
    <a:lastCol>
      <a:tcTxStyle b="on"/>
      <a:tcStyle>
        <a:tcBdr/>
      </a:tcStyle>
    </a:lastCol>
    <a:firstCol>
      <a:tcTxStyle b="on"/>
      <a:tcStyle>
        <a:tcBdr/>
      </a:tcStyle>
    </a:firstCol>
    <a:lastRow>
      <a:tcTxStyle b="on"/>
      <a:tcStyle>
        <a:tcBdr>
          <a:top>
            <a:ln w="50800" cmpd="dbl">
              <a:solidFill>
                <a:schemeClr val="tx1"/>
              </a:solidFill>
            </a:ln>
          </a:top>
        </a:tcBdr>
      </a:tcStyle>
    </a:lastRow>
    <a:firstRow>
      <a:tcTxStyle b="on">
        <a:fontRef idx="minor">
          <a:scrgbClr r="0" g="0" b="0"/>
        </a:fontRef>
        <a:schemeClr val="bg1"/>
      </a:tcTxStyle>
      <a:tcStyle>
        <a:tcBdr/>
        <a:fillRef idx="1">
          <a:schemeClr val="tx1"/>
        </a:fillRef>
      </a:tcStyle>
    </a:firstRow>
  </a:tblStyle>
  <a:tblStyle styleId="{1FECB4D8-DB02-4DC6-A0A2-4F2EBAE1DC90}" styleName="Mittlere Formatvorlage 1 - Akzent 3">
    <a:wholeTbl>
      <a:tcTxStyle>
        <a:fontRef idx="minor">
          <a:scrgbClr r="0" g="0" b="0"/>
        </a:fontRef>
        <a:schemeClr val="dk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a:noFill/>
            </a:ln>
          </a:insideV>
        </a:tcBdr>
        <a:fill>
          <a:solidFill>
            <a:schemeClr val="lt1"/>
          </a:solidFill>
        </a:fill>
      </a:tcStyle>
    </a:wholeTbl>
    <a:band1H>
      <a:tcStyle>
        <a:tcBdr/>
        <a:fill>
          <a:solidFill>
            <a:schemeClr val="accent3">
              <a:tint val="20000"/>
            </a:schemeClr>
          </a:solidFill>
        </a:fill>
      </a:tcStyle>
    </a:band1H>
    <a:band1V>
      <a:tcStyle>
        <a:tcBdr/>
        <a:fill>
          <a:solidFill>
            <a:schemeClr val="accent3">
              <a:tint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solidFill>
            <a:schemeClr val="lt1"/>
          </a:solidFill>
        </a:fill>
      </a:tcStyle>
    </a:lastRow>
    <a:firstRow>
      <a:tcTxStyle b="on">
        <a:fontRef idx="minor">
          <a:scrgbClr r="0" g="0" b="0"/>
        </a:fontRef>
        <a:schemeClr val="lt1"/>
      </a:tcTxStyle>
      <a:tcStyle>
        <a:tcBdr/>
        <a:fill>
          <a:solidFill>
            <a:schemeClr val="accent3"/>
          </a:solidFill>
        </a:fill>
      </a:tcStyle>
    </a:firstRow>
  </a:tblStyle>
  <a:tblStyle styleId="{9DCAF9ED-07DC-4A11-8D7F-57B35C25682E}" styleName="Mittlere Formatvorlage 1 - Akzent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a:noFill/>
            </a:ln>
          </a:insideV>
        </a:tcBdr>
        <a:fill>
          <a:solidFill>
            <a:schemeClr val="lt1"/>
          </a:solidFill>
        </a:fill>
      </a:tcStyle>
    </a:wholeTbl>
    <a:band1H>
      <a:tcStyle>
        <a:tcBdr/>
        <a:fill>
          <a:solidFill>
            <a:schemeClr val="accent2">
              <a:tint val="20000"/>
            </a:schemeClr>
          </a:solidFill>
        </a:fill>
      </a:tcStyle>
    </a:band1H>
    <a:band1V>
      <a:tcStyle>
        <a:tcBdr/>
        <a:fill>
          <a:solidFill>
            <a:schemeClr val="accent2">
              <a:tint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solidFill>
            <a:schemeClr val="lt1"/>
          </a:solidFill>
        </a:fill>
      </a:tcStyle>
    </a:lastRow>
    <a:firstRow>
      <a:tcTxStyle b="on">
        <a:fontRef idx="minor">
          <a:scrgbClr r="0" g="0" b="0"/>
        </a:fontRef>
        <a:schemeClr val="lt1"/>
      </a:tcTxStyle>
      <a:tcStyle>
        <a:tcBdr/>
        <a:fill>
          <a:solidFill>
            <a:schemeClr val="accent2"/>
          </a:solidFill>
        </a:fill>
      </a:tcStyle>
    </a:firstRow>
  </a:tblStyle>
  <a:tblStyle styleId="{85BE263C-DBD7-4A20-BB59-AAB30ACAA65A}" styleName="Mittlere Formatvorlage 3 - Akzent 2">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2"/>
          </a:solidFill>
        </a:fill>
      </a:tcStyle>
    </a:lastCol>
    <a:firstCol>
      <a:tcTxStyle b="on">
        <a:fontRef idx="minor">
          <a:scrgbClr r="0" g="0" b="0"/>
        </a:fontRef>
        <a:schemeClr val="lt1"/>
      </a:tcTxStyle>
      <a:tcStyle>
        <a:tcBdr/>
        <a:fill>
          <a:solidFill>
            <a:schemeClr val="accent2"/>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2"/>
          </a:solidFill>
        </a:fill>
      </a:tcStyle>
    </a:firstRow>
  </a:tblStyle>
  <a:tblStyle styleId="{EB344D84-9AFB-497E-A393-DC336BA19D2E}" styleName="Mittlere Formatvorlage 3 - Akzent 3">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3"/>
          </a:solidFill>
        </a:fill>
      </a:tcStyle>
    </a:lastCol>
    <a:firstCol>
      <a:tcTxStyle b="on">
        <a:fontRef idx="minor">
          <a:scrgbClr r="0" g="0" b="0"/>
        </a:fontRef>
        <a:schemeClr val="lt1"/>
      </a:tcTxStyle>
      <a:tcStyle>
        <a:tcBdr/>
        <a:fill>
          <a:solidFill>
            <a:schemeClr val="accent3"/>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3"/>
          </a:solidFill>
        </a:fill>
      </a:tcStyle>
    </a:firstRow>
  </a:tblStyle>
  <a:tblStyle styleId="{18603FDC-E32A-4AB5-989C-0864C3EAD2B8}" styleName="Designformatvorlage 2 - Akzent 2">
    <a:tblBg>
      <a:fillRef idx="3">
        <a:schemeClr val="accent2"/>
      </a:fillRef>
      <a:effectRef idx="3">
        <a:schemeClr val="accent2"/>
      </a:effectRef>
    </a:tblBg>
    <a:wholeTbl>
      <a:tcTxStyle>
        <a:fontRef idx="minor">
          <a:scrgbClr r="0" g="0" b="0"/>
        </a:fontRef>
        <a:schemeClr val="lt1"/>
      </a:tcTxStyle>
      <a:tcStyle>
        <a:tcBdr>
          <a:left>
            <a:lnRef idx="1">
              <a:schemeClr val="accent2">
                <a:tint val="50000"/>
              </a:schemeClr>
            </a:lnRef>
          </a:left>
          <a:right>
            <a:lnRef idx="1">
              <a:schemeClr val="accent2">
                <a:tint val="50000"/>
              </a:schemeClr>
            </a:lnRef>
          </a:right>
          <a:top>
            <a:lnRef idx="1">
              <a:schemeClr val="accent2">
                <a:tint val="50000"/>
              </a:schemeClr>
            </a:lnRef>
          </a:top>
          <a:bottom>
            <a:lnRef idx="1">
              <a:schemeClr val="accent2">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327F97BB-C833-4FB7-BDE5-3F7075034690}" styleName="Designformatvorlage 2 - Akzent 5">
    <a:tblBg>
      <a:fillRef idx="3">
        <a:schemeClr val="accent5"/>
      </a:fillRef>
      <a:effectRef idx="3">
        <a:schemeClr val="accent5"/>
      </a:effectRef>
    </a:tblBg>
    <a:wholeTbl>
      <a:tcTxStyle>
        <a:fontRef idx="minor">
          <a:scrgbClr r="0" g="0" b="0"/>
        </a:fontRef>
        <a:schemeClr val="lt1"/>
      </a:tcTxStyle>
      <a:tcStyle>
        <a:tcBdr>
          <a:left>
            <a:lnRef idx="1">
              <a:schemeClr val="accent5">
                <a:tint val="50000"/>
              </a:schemeClr>
            </a:lnRef>
          </a:left>
          <a:right>
            <a:lnRef idx="1">
              <a:schemeClr val="accent5">
                <a:tint val="50000"/>
              </a:schemeClr>
            </a:lnRef>
          </a:right>
          <a:top>
            <a:lnRef idx="1">
              <a:schemeClr val="accent5">
                <a:tint val="50000"/>
              </a:schemeClr>
            </a:lnRef>
          </a:top>
          <a:bottom>
            <a:lnRef idx="1">
              <a:schemeClr val="accent5">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37CE84F3-28C3-443E-9E96-99CF82512B78}" styleName="Dunkle Formatvorlage 1 - Akzent 2">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2"/>
          </a:solidFill>
        </a:fill>
      </a:tcStyle>
    </a:wholeTbl>
    <a:band1H>
      <a:tcStyle>
        <a:tcBdr/>
        <a:fill>
          <a:solidFill>
            <a:schemeClr val="accent2">
              <a:shade val="60000"/>
            </a:schemeClr>
          </a:solidFill>
        </a:fill>
      </a:tcStyle>
    </a:band1H>
    <a:band1V>
      <a:tcStyle>
        <a:tcBdr/>
        <a:fill>
          <a:solidFill>
            <a:schemeClr val="accent2">
              <a:shade val="60000"/>
            </a:schemeClr>
          </a:solidFill>
        </a:fill>
      </a:tcStyle>
    </a:band1V>
    <a:lastCol>
      <a:tcTxStyle b="on"/>
      <a:tcStyle>
        <a:tcBdr>
          <a:left>
            <a:ln w="25400" cmpd="sng">
              <a:solidFill>
                <a:schemeClr val="lt1"/>
              </a:solidFill>
            </a:ln>
          </a:left>
        </a:tcBdr>
        <a:fill>
          <a:solidFill>
            <a:schemeClr val="accent2">
              <a:shade val="60000"/>
            </a:schemeClr>
          </a:solidFill>
        </a:fill>
      </a:tcStyle>
    </a:lastCol>
    <a:firstCol>
      <a:tcTxStyle b="on"/>
      <a:tcStyle>
        <a:tcBdr>
          <a:right>
            <a:ln w="25400" cmpd="sng">
              <a:solidFill>
                <a:schemeClr val="lt1"/>
              </a:solidFill>
            </a:ln>
          </a:right>
        </a:tcBdr>
        <a:fill>
          <a:solidFill>
            <a:schemeClr val="accent2">
              <a:shade val="60000"/>
            </a:schemeClr>
          </a:solidFill>
        </a:fill>
      </a:tcStyle>
    </a:firstCol>
    <a:lastRow>
      <a:tcTxStyle b="on"/>
      <a:tcStyle>
        <a:tcBdr>
          <a:top>
            <a:ln w="25400" cmpd="sng">
              <a:solidFill>
                <a:schemeClr val="lt1"/>
              </a:solidFill>
            </a:ln>
          </a:top>
        </a:tcBdr>
        <a:fill>
          <a:solidFill>
            <a:schemeClr val="accent2">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8FD4443E-F989-4FC4-A0C8-D5A2AF1F390B}" styleName="Dunkle Formatvorlage 1 - Akzent 5">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5"/>
          </a:solidFill>
        </a:fill>
      </a:tcStyle>
    </a:wholeTbl>
    <a:band1H>
      <a:tcStyle>
        <a:tcBdr/>
        <a:fill>
          <a:solidFill>
            <a:schemeClr val="accent5">
              <a:shade val="60000"/>
            </a:schemeClr>
          </a:solidFill>
        </a:fill>
      </a:tcStyle>
    </a:band1H>
    <a:band1V>
      <a:tcStyle>
        <a:tcBdr/>
        <a:fill>
          <a:solidFill>
            <a:schemeClr val="accent5">
              <a:shade val="60000"/>
            </a:schemeClr>
          </a:solidFill>
        </a:fill>
      </a:tcStyle>
    </a:band1V>
    <a:lastCol>
      <a:tcTxStyle b="on"/>
      <a:tcStyle>
        <a:tcBdr>
          <a:left>
            <a:ln w="25400" cmpd="sng">
              <a:solidFill>
                <a:schemeClr val="lt1"/>
              </a:solidFill>
            </a:ln>
          </a:left>
        </a:tcBdr>
        <a:fill>
          <a:solidFill>
            <a:schemeClr val="accent5">
              <a:shade val="60000"/>
            </a:schemeClr>
          </a:solidFill>
        </a:fill>
      </a:tcStyle>
    </a:lastCol>
    <a:firstCol>
      <a:tcTxStyle b="on"/>
      <a:tcStyle>
        <a:tcBdr>
          <a:right>
            <a:ln w="25400" cmpd="sng">
              <a:solidFill>
                <a:schemeClr val="lt1"/>
              </a:solidFill>
            </a:ln>
          </a:right>
        </a:tcBdr>
        <a:fill>
          <a:solidFill>
            <a:schemeClr val="accent5">
              <a:shade val="60000"/>
            </a:schemeClr>
          </a:solidFill>
        </a:fill>
      </a:tcStyle>
    </a:firstCol>
    <a:lastRow>
      <a:tcTxStyle b="on"/>
      <a:tcStyle>
        <a:tcBdr>
          <a:top>
            <a:ln w="25400" cmpd="sng">
              <a:solidFill>
                <a:schemeClr val="lt1"/>
              </a:solidFill>
            </a:ln>
          </a:top>
        </a:tcBdr>
        <a:fill>
          <a:solidFill>
            <a:schemeClr val="accent5">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BDBED569-4797-4DF1-A0F4-6AAB3CD982D8}" styleName="Helle Formatvorlage 3 - Akzent 5">
    <a:wholeTbl>
      <a:tcTxStyle>
        <a:fontRef idx="minor">
          <a:scrgbClr r="0" g="0" b="0"/>
        </a:fontRef>
        <a:schemeClr val="tx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w="12700" cmpd="sng">
              <a:solidFill>
                <a:schemeClr val="accent5"/>
              </a:solidFill>
            </a:ln>
          </a:insideV>
        </a:tcBdr>
        <a:fill>
          <a:noFill/>
        </a:fill>
      </a:tcStyle>
    </a:wholeTbl>
    <a:band1H>
      <a:tcStyle>
        <a:tcBdr/>
        <a:fill>
          <a:solidFill>
            <a:schemeClr val="accent5">
              <a:alpha val="20000"/>
            </a:schemeClr>
          </a:solidFill>
        </a:fill>
      </a:tcStyle>
    </a:band1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noFill/>
        </a:fill>
      </a:tcStyle>
    </a:lastRow>
    <a:firstRow>
      <a:tcTxStyle b="on"/>
      <a:tcStyle>
        <a:tcBdr>
          <a:bottom>
            <a:ln w="25400" cmpd="sng">
              <a:solidFill>
                <a:schemeClr val="accent5"/>
              </a:solidFill>
            </a:ln>
          </a:bottom>
        </a:tcBdr>
        <a:fill>
          <a:noFill/>
        </a:fill>
      </a:tcStyle>
    </a:firstRow>
  </a:tblStyle>
  <a:tblStyle styleId="{9D7B26C5-4107-4FEC-AEDC-1716B250A1EF}" styleName="Helle Formatvorlage 1">
    <a:wholeTbl>
      <a:tcTxStyle>
        <a:fontRef idx="minor">
          <a:scrgbClr r="0" g="0" b="0"/>
        </a:fontRef>
        <a:schemeClr val="tx1"/>
      </a:tcTxStyle>
      <a:tcStyle>
        <a:tcBdr>
          <a:left>
            <a:ln>
              <a:noFill/>
            </a:ln>
          </a:left>
          <a:right>
            <a:ln>
              <a:noFill/>
            </a:ln>
          </a:right>
          <a:top>
            <a:ln w="12700" cmpd="sng">
              <a:solidFill>
                <a:schemeClr val="tx1"/>
              </a:solidFill>
            </a:ln>
          </a:top>
          <a:bottom>
            <a:ln w="12700" cmpd="sng">
              <a:solidFill>
                <a:schemeClr val="tx1"/>
              </a:solidFill>
            </a:ln>
          </a:bottom>
          <a:insideH>
            <a:ln>
              <a:noFill/>
            </a:ln>
          </a:insideH>
          <a:insideV>
            <a:ln>
              <a:noFill/>
            </a:ln>
          </a:insideV>
        </a:tcBdr>
        <a:fill>
          <a:noFill/>
        </a:fill>
      </a:tcStyle>
    </a:wholeTbl>
    <a:band1H>
      <a:tcStyle>
        <a:tcBdr/>
        <a:fill>
          <a:solidFill>
            <a:schemeClr val="tx1">
              <a:alpha val="20000"/>
            </a:schemeClr>
          </a:solidFill>
        </a:fill>
      </a:tcStyle>
    </a:band1H>
    <a:band2H>
      <a:tcStyle>
        <a:tcBdr/>
      </a:tcStyle>
    </a:band2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12700" cmpd="sng">
              <a:solidFill>
                <a:schemeClr val="tx1"/>
              </a:solidFill>
            </a:ln>
          </a:top>
        </a:tcBdr>
        <a:fill>
          <a:noFill/>
        </a:fill>
      </a:tcStyle>
    </a:lastRow>
    <a:firstRow>
      <a:tcTxStyle b="on"/>
      <a:tcStyle>
        <a:tcBdr>
          <a:bottom>
            <a:ln w="12700" cmpd="sng">
              <a:solidFill>
                <a:schemeClr val="tx1"/>
              </a:solidFill>
            </a:ln>
          </a:bottom>
        </a:tcBdr>
        <a:fill>
          <a:noFill/>
        </a:fill>
      </a:tcStyle>
    </a:firstRow>
  </a:tblStyle>
  <a:tblStyle styleId="{68D230F3-CF80-4859-8CE7-A43EE81993B5}" styleName="Helle Formatvorlage 1 - Akzent 6">
    <a:wholeTbl>
      <a:tcTxStyle>
        <a:fontRef idx="minor">
          <a:scrgbClr r="0" g="0" b="0"/>
        </a:fontRef>
        <a:schemeClr val="tx1"/>
      </a:tcTxStyle>
      <a:tcStyle>
        <a:tcBdr>
          <a:left>
            <a:ln>
              <a:noFill/>
            </a:ln>
          </a:left>
          <a:right>
            <a:ln>
              <a:noFill/>
            </a:ln>
          </a:right>
          <a:top>
            <a:ln w="12700" cmpd="sng">
              <a:solidFill>
                <a:schemeClr val="accent6"/>
              </a:solidFill>
            </a:ln>
          </a:top>
          <a:bottom>
            <a:ln w="12700" cmpd="sng">
              <a:solidFill>
                <a:schemeClr val="accent6"/>
              </a:solidFill>
            </a:ln>
          </a:bottom>
          <a:insideH>
            <a:ln>
              <a:noFill/>
            </a:ln>
          </a:insideH>
          <a:insideV>
            <a:ln>
              <a:noFill/>
            </a:ln>
          </a:insideV>
        </a:tcBdr>
        <a:fill>
          <a:noFill/>
        </a:fill>
      </a:tcStyle>
    </a:wholeTbl>
    <a:band1H>
      <a:tcStyle>
        <a:tcBdr/>
        <a:fill>
          <a:solidFill>
            <a:schemeClr val="accent6">
              <a:alpha val="20000"/>
            </a:schemeClr>
          </a:solidFill>
        </a:fill>
      </a:tcStyle>
    </a:band1H>
    <a:band2H>
      <a:tcStyle>
        <a:tcBdr/>
      </a:tcStyle>
    </a:band2H>
    <a:band1V>
      <a:tcStyle>
        <a:tcBdr/>
        <a:fill>
          <a:solidFill>
            <a:schemeClr val="accent6">
              <a:alpha val="20000"/>
            </a:schemeClr>
          </a:solidFill>
        </a:fill>
      </a:tcStyle>
    </a:band1V>
    <a:lastCol>
      <a:tcTxStyle b="on"/>
      <a:tcStyle>
        <a:tcBdr/>
      </a:tcStyle>
    </a:lastCol>
    <a:firstCol>
      <a:tcTxStyle b="on"/>
      <a:tcStyle>
        <a:tcBdr/>
      </a:tcStyle>
    </a:firstCol>
    <a:lastRow>
      <a:tcTxStyle b="on"/>
      <a:tcStyle>
        <a:tcBdr>
          <a:top>
            <a:ln w="12700" cmpd="sng">
              <a:solidFill>
                <a:schemeClr val="accent6"/>
              </a:solidFill>
            </a:ln>
          </a:top>
        </a:tcBdr>
        <a:fill>
          <a:noFill/>
        </a:fill>
      </a:tcStyle>
    </a:lastRow>
    <a:firstRow>
      <a:tcTxStyle b="on"/>
      <a:tcStyle>
        <a:tcBdr>
          <a:bottom>
            <a:ln w="12700" cmpd="sng">
              <a:solidFill>
                <a:schemeClr val="accent6"/>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774" autoAdjust="0"/>
    <p:restoredTop sz="86096" autoAdjust="0"/>
  </p:normalViewPr>
  <p:slideViewPr>
    <p:cSldViewPr snapToObjects="1">
      <p:cViewPr>
        <p:scale>
          <a:sx n="142" d="100"/>
          <a:sy n="142" d="100"/>
        </p:scale>
        <p:origin x="2400" y="846"/>
      </p:cViewPr>
      <p:guideLst/>
    </p:cSldViewPr>
  </p:slideViewPr>
  <p:outlineViewPr>
    <p:cViewPr>
      <p:scale>
        <a:sx n="33" d="100"/>
        <a:sy n="33" d="100"/>
      </p:scale>
      <p:origin x="0" y="0"/>
    </p:cViewPr>
  </p:outlineViewPr>
  <p:notesTextViewPr>
    <p:cViewPr>
      <p:scale>
        <a:sx n="70" d="100"/>
        <a:sy n="70" d="100"/>
      </p:scale>
      <p:origin x="0" y="0"/>
    </p:cViewPr>
  </p:notesTextViewPr>
  <p:sorterViewPr>
    <p:cViewPr varScale="1">
      <p:scale>
        <a:sx n="1" d="1"/>
        <a:sy n="1" d="1"/>
      </p:scale>
      <p:origin x="0" y="0"/>
    </p:cViewPr>
  </p:sorterViewPr>
  <p:notesViewPr>
    <p:cSldViewPr snapToGrid="0" snapToObjects="1">
      <p:cViewPr varScale="1">
        <p:scale>
          <a:sx n="125" d="100"/>
          <a:sy n="125" d="100"/>
        </p:scale>
        <p:origin x="4984" y="176"/>
      </p:cViewPr>
      <p:guideLst>
        <p:guide orient="horz" pos="2880"/>
        <p:guide pos="2160"/>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font" Target="fonts/font6.fntdata"/><Relationship Id="rId39" Type="http://schemas.openxmlformats.org/officeDocument/2006/relationships/presProps" Target="presProps.xml"/><Relationship Id="rId21" Type="http://schemas.openxmlformats.org/officeDocument/2006/relationships/font" Target="fonts/font1.fntdata"/><Relationship Id="rId34" Type="http://schemas.openxmlformats.org/officeDocument/2006/relationships/font" Target="fonts/font14.fntdata"/><Relationship Id="rId42" Type="http://schemas.openxmlformats.org/officeDocument/2006/relationships/tableStyles" Target="tableStyles.xml"/><Relationship Id="rId7" Type="http://schemas.openxmlformats.org/officeDocument/2006/relationships/slide" Target="slides/slide2.xml"/><Relationship Id="rId2" Type="http://schemas.openxmlformats.org/officeDocument/2006/relationships/customXml" Target="../customXml/item2.xml"/><Relationship Id="rId16" Type="http://schemas.openxmlformats.org/officeDocument/2006/relationships/slide" Target="slides/slide11.xml"/><Relationship Id="rId20" Type="http://schemas.openxmlformats.org/officeDocument/2006/relationships/handoutMaster" Target="handoutMasters/handoutMaster1.xml"/><Relationship Id="rId29" Type="http://schemas.openxmlformats.org/officeDocument/2006/relationships/font" Target="fonts/font9.fntdata"/><Relationship Id="rId41"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font" Target="fonts/font4.fntdata"/><Relationship Id="rId32" Type="http://schemas.openxmlformats.org/officeDocument/2006/relationships/font" Target="fonts/font12.fntdata"/><Relationship Id="rId37" Type="http://schemas.openxmlformats.org/officeDocument/2006/relationships/font" Target="fonts/font17.fntdata"/><Relationship Id="rId40" Type="http://schemas.openxmlformats.org/officeDocument/2006/relationships/viewProps" Target="viewProps.xml"/><Relationship Id="rId5" Type="http://schemas.openxmlformats.org/officeDocument/2006/relationships/slideMaster" Target="slideMasters/slideMaster2.xml"/><Relationship Id="rId15" Type="http://schemas.openxmlformats.org/officeDocument/2006/relationships/slide" Target="slides/slide10.xml"/><Relationship Id="rId23" Type="http://schemas.openxmlformats.org/officeDocument/2006/relationships/font" Target="fonts/font3.fntdata"/><Relationship Id="rId28" Type="http://schemas.openxmlformats.org/officeDocument/2006/relationships/font" Target="fonts/font8.fntdata"/><Relationship Id="rId36" Type="http://schemas.openxmlformats.org/officeDocument/2006/relationships/font" Target="fonts/font16.fntdata"/><Relationship Id="rId10" Type="http://schemas.openxmlformats.org/officeDocument/2006/relationships/slide" Target="slides/slide5.xml"/><Relationship Id="rId19" Type="http://schemas.openxmlformats.org/officeDocument/2006/relationships/notesMaster" Target="notesMasters/notesMaster1.xml"/><Relationship Id="rId31" Type="http://schemas.openxmlformats.org/officeDocument/2006/relationships/font" Target="fonts/font11.fntdata"/><Relationship Id="rId4" Type="http://schemas.openxmlformats.org/officeDocument/2006/relationships/slideMaster" Target="slideMasters/slideMaster1.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font" Target="fonts/font2.fntdata"/><Relationship Id="rId27" Type="http://schemas.openxmlformats.org/officeDocument/2006/relationships/font" Target="fonts/font7.fntdata"/><Relationship Id="rId30" Type="http://schemas.openxmlformats.org/officeDocument/2006/relationships/font" Target="fonts/font10.fntdata"/><Relationship Id="rId35" Type="http://schemas.openxmlformats.org/officeDocument/2006/relationships/font" Target="fonts/font15.fntdata"/><Relationship Id="rId43" Type="http://schemas.microsoft.com/office/2018/10/relationships/authors" Target="authors.xml"/><Relationship Id="rId8" Type="http://schemas.openxmlformats.org/officeDocument/2006/relationships/slide" Target="slides/slide3.xml"/><Relationship Id="rId3" Type="http://schemas.openxmlformats.org/officeDocument/2006/relationships/customXml" Target="../customXml/item3.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font" Target="fonts/font5.fntdata"/><Relationship Id="rId33" Type="http://schemas.openxmlformats.org/officeDocument/2006/relationships/font" Target="fonts/font13.fntdata"/><Relationship Id="rId38" Type="http://schemas.openxmlformats.org/officeDocument/2006/relationships/commentAuthors" Target="commentAuthor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Überschriftenplatzhalt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de-DE" dirty="0">
              <a:latin typeface="TheSans UHH" panose="020B0502050302020203" pitchFamily="34" charset="0"/>
            </a:endParaRPr>
          </a:p>
        </p:txBody>
      </p:sp>
      <p:sp>
        <p:nvSpPr>
          <p:cNvPr id="3" name="Datumsplatzhalt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A8322579-3BCF-D748-A2B1-13C370832227}" type="datetimeFigureOut">
              <a:rPr lang="de-DE" smtClean="0">
                <a:latin typeface="TheSans UHH" panose="020B0502050302020203" pitchFamily="34" charset="0"/>
              </a:rPr>
              <a:t>18.02.2025</a:t>
            </a:fld>
            <a:endParaRPr lang="de-DE" dirty="0">
              <a:latin typeface="TheSans UHH" panose="020B0502050302020203" pitchFamily="34" charset="0"/>
            </a:endParaRPr>
          </a:p>
        </p:txBody>
      </p:sp>
      <p:sp>
        <p:nvSpPr>
          <p:cNvPr id="4" name="Fußzeilenplatzhalt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de-DE" dirty="0">
              <a:latin typeface="TheSans UHH" panose="020B0502050302020203" pitchFamily="34" charset="0"/>
            </a:endParaRPr>
          </a:p>
        </p:txBody>
      </p:sp>
      <p:sp>
        <p:nvSpPr>
          <p:cNvPr id="5" name="Foliennummernplatzhalt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124D7AD7-FD44-8444-A38A-7B8FFD50E3B1}" type="slidenum">
              <a:rPr lang="de-DE" smtClean="0">
                <a:latin typeface="TheSans UHH" panose="020B0502050302020203" pitchFamily="34" charset="0"/>
              </a:rPr>
              <a:t>‹Nr.›</a:t>
            </a:fld>
            <a:endParaRPr lang="de-DE" dirty="0">
              <a:latin typeface="TheSans UHH" panose="020B0502050302020203" pitchFamily="34" charset="0"/>
            </a:endParaRPr>
          </a:p>
        </p:txBody>
      </p:sp>
    </p:spTree>
    <p:extLst>
      <p:ext uri="{BB962C8B-B14F-4D97-AF65-F5344CB8AC3E}">
        <p14:creationId xmlns:p14="http://schemas.microsoft.com/office/powerpoint/2010/main" val="3553426313"/>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Überschriftenplatzhalt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atin typeface="TheSans UHH" panose="020B0502050302020203" pitchFamily="34" charset="0"/>
              </a:defRPr>
            </a:lvl1pPr>
          </a:lstStyle>
          <a:p>
            <a:endParaRPr lang="de-DE" dirty="0"/>
          </a:p>
        </p:txBody>
      </p:sp>
      <p:sp>
        <p:nvSpPr>
          <p:cNvPr id="3" name="Datumsplatzhalt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atin typeface="TheSans UHH" panose="020B0502050302020203" pitchFamily="34" charset="0"/>
              </a:defRPr>
            </a:lvl1pPr>
          </a:lstStyle>
          <a:p>
            <a:fld id="{B2E59258-C19A-D949-846D-8B6CB38182F3}" type="datetimeFigureOut">
              <a:rPr lang="de-DE" smtClean="0"/>
              <a:pPr/>
              <a:t>18.02.2025</a:t>
            </a:fld>
            <a:endParaRPr lang="de-DE" dirty="0"/>
          </a:p>
        </p:txBody>
      </p:sp>
      <p:sp>
        <p:nvSpPr>
          <p:cNvPr id="4" name="Folienbildplatzhalter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de-DE" dirty="0"/>
          </a:p>
        </p:txBody>
      </p:sp>
      <p:sp>
        <p:nvSpPr>
          <p:cNvPr id="5" name="Notizenplatzhalt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6" name="Fußzeilenplatzhalt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atin typeface="TheSans UHH" panose="020B0502050302020203" pitchFamily="34" charset="0"/>
              </a:defRPr>
            </a:lvl1pPr>
          </a:lstStyle>
          <a:p>
            <a:endParaRPr lang="de-DE" dirty="0"/>
          </a:p>
        </p:txBody>
      </p:sp>
      <p:sp>
        <p:nvSpPr>
          <p:cNvPr id="7" name="Foliennummernplatzhalt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atin typeface="TheSans UHH" panose="020B0502050302020203" pitchFamily="34" charset="0"/>
              </a:defRPr>
            </a:lvl1pPr>
          </a:lstStyle>
          <a:p>
            <a:fld id="{3C606240-9D1C-3843-B28E-77756B6151FD}" type="slidenum">
              <a:rPr lang="de-DE" smtClean="0"/>
              <a:pPr/>
              <a:t>‹Nr.›</a:t>
            </a:fld>
            <a:endParaRPr lang="de-DE" dirty="0"/>
          </a:p>
        </p:txBody>
      </p:sp>
    </p:spTree>
    <p:extLst>
      <p:ext uri="{BB962C8B-B14F-4D97-AF65-F5344CB8AC3E}">
        <p14:creationId xmlns:p14="http://schemas.microsoft.com/office/powerpoint/2010/main" val="1034271138"/>
      </p:ext>
    </p:extLst>
  </p:cSld>
  <p:clrMap bg1="lt1" tx1="dk1" bg2="lt2" tx2="dk2" accent1="accent1" accent2="accent2" accent3="accent3" accent4="accent4" accent5="accent5" accent6="accent6" hlink="hlink" folHlink="folHlink"/>
  <p:hf hdr="0" ftr="0" dt="0"/>
  <p:notesStyle>
    <a:lvl1pPr marL="0" algn="l" defTabSz="457200" rtl="0" eaLnBrk="1" latinLnBrk="0" hangingPunct="1">
      <a:defRPr sz="1200" kern="1200">
        <a:solidFill>
          <a:schemeClr val="tx1"/>
        </a:solidFill>
        <a:latin typeface="TheSans UHH" panose="020B0502050302020203" pitchFamily="34" charset="0"/>
        <a:ea typeface="+mn-ea"/>
        <a:cs typeface="+mn-cs"/>
      </a:defRPr>
    </a:lvl1pPr>
    <a:lvl2pPr marL="457200" algn="l" defTabSz="457200" rtl="0" eaLnBrk="1" latinLnBrk="0" hangingPunct="1">
      <a:defRPr sz="1200" kern="1200">
        <a:solidFill>
          <a:schemeClr val="tx1"/>
        </a:solidFill>
        <a:latin typeface="TheSans UHH" panose="020B0502050302020203" pitchFamily="34" charset="0"/>
        <a:ea typeface="+mn-ea"/>
        <a:cs typeface="+mn-cs"/>
      </a:defRPr>
    </a:lvl2pPr>
    <a:lvl3pPr marL="914400" algn="l" defTabSz="457200" rtl="0" eaLnBrk="1" latinLnBrk="0" hangingPunct="1">
      <a:defRPr sz="1200" kern="1200">
        <a:solidFill>
          <a:schemeClr val="tx1"/>
        </a:solidFill>
        <a:latin typeface="TheSans UHH" panose="020B0502050302020203" pitchFamily="34" charset="0"/>
        <a:ea typeface="+mn-ea"/>
        <a:cs typeface="+mn-cs"/>
      </a:defRPr>
    </a:lvl3pPr>
    <a:lvl4pPr marL="1371600" algn="l" defTabSz="457200" rtl="0" eaLnBrk="1" latinLnBrk="0" hangingPunct="1">
      <a:defRPr sz="1200" kern="1200">
        <a:solidFill>
          <a:schemeClr val="tx1"/>
        </a:solidFill>
        <a:latin typeface="TheSans UHH" panose="020B0502050302020203" pitchFamily="34" charset="0"/>
        <a:ea typeface="+mn-ea"/>
        <a:cs typeface="+mn-cs"/>
      </a:defRPr>
    </a:lvl4pPr>
    <a:lvl5pPr marL="1828800" algn="l" defTabSz="457200" rtl="0" eaLnBrk="1" latinLnBrk="0" hangingPunct="1">
      <a:defRPr sz="1200" kern="1200">
        <a:solidFill>
          <a:schemeClr val="tx1"/>
        </a:solidFill>
        <a:latin typeface="TheSans UHH" panose="020B0502050302020203" pitchFamily="34" charset="0"/>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dirty="0"/>
              <a:t>Diese Folien sind Teil der ROSI-Handlungsempfehlungen für Lehrende, Teil der ROSI-Toolbox für Lehrende. Sie sollen Lehrenden Anregungen geben und sie unterstützen, praxisorientierte Lehre effektiv durchzuführen. Auf der ROSI-Homepage finden Sie weitere Inhalte zur Durchführung transferorientierter Lehre.</a:t>
            </a:r>
          </a:p>
        </p:txBody>
      </p:sp>
      <p:sp>
        <p:nvSpPr>
          <p:cNvPr id="4" name="Foliennummernplatzhalter 3"/>
          <p:cNvSpPr>
            <a:spLocks noGrp="1"/>
          </p:cNvSpPr>
          <p:nvPr>
            <p:ph type="sldNum" sz="quarter" idx="5"/>
          </p:nvPr>
        </p:nvSpPr>
        <p:spPr/>
        <p:txBody>
          <a:bodyPr/>
          <a:lstStyle/>
          <a:p>
            <a:fld id="{3C606240-9D1C-3843-B28E-77756B6151FD}" type="slidenum">
              <a:rPr lang="de-DE" smtClean="0"/>
              <a:pPr/>
              <a:t>1</a:t>
            </a:fld>
            <a:endParaRPr lang="de-DE" dirty="0"/>
          </a:p>
        </p:txBody>
      </p:sp>
    </p:spTree>
    <p:extLst>
      <p:ext uri="{BB962C8B-B14F-4D97-AF65-F5344CB8AC3E}">
        <p14:creationId xmlns:p14="http://schemas.microsoft.com/office/powerpoint/2010/main" val="418856395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3C606240-9D1C-3843-B28E-77756B6151FD}" type="slidenum">
              <a:rPr kumimoji="0" lang="de-DE" sz="1200" b="0" i="0" u="none" strike="noStrike" kern="1200" cap="none" spc="0" normalizeH="0" baseline="0" noProof="0" smtClean="0">
                <a:ln>
                  <a:noFill/>
                </a:ln>
                <a:solidFill>
                  <a:prstClr val="black"/>
                </a:solidFill>
                <a:effectLst/>
                <a:uLnTx/>
                <a:uFillTx/>
                <a:latin typeface="TheSans UHH" panose="020B0502050302020203" pitchFamily="34" charset="0"/>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a:t>
            </a:fld>
            <a:endParaRPr kumimoji="0" lang="de-DE" sz="1200" b="0" i="0" u="none" strike="noStrike" kern="1200" cap="none" spc="0" normalizeH="0" baseline="0" noProof="0" dirty="0">
              <a:ln>
                <a:noFill/>
              </a:ln>
              <a:solidFill>
                <a:prstClr val="black"/>
              </a:solidFill>
              <a:effectLst/>
              <a:uLnTx/>
              <a:uFillTx/>
              <a:latin typeface="TheSans UHH" panose="020B0502050302020203" pitchFamily="34" charset="0"/>
              <a:ea typeface="+mn-ea"/>
              <a:cs typeface="+mn-cs"/>
            </a:endParaRPr>
          </a:p>
        </p:txBody>
      </p:sp>
    </p:spTree>
    <p:extLst>
      <p:ext uri="{BB962C8B-B14F-4D97-AF65-F5344CB8AC3E}">
        <p14:creationId xmlns:p14="http://schemas.microsoft.com/office/powerpoint/2010/main" val="195950875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3C606240-9D1C-3843-B28E-77756B6151FD}" type="slidenum">
              <a:rPr kumimoji="0" lang="de-DE" sz="1200" b="0" i="0" u="none" strike="noStrike" kern="1200" cap="none" spc="0" normalizeH="0" baseline="0" noProof="0" smtClean="0">
                <a:ln>
                  <a:noFill/>
                </a:ln>
                <a:solidFill>
                  <a:prstClr val="black"/>
                </a:solidFill>
                <a:effectLst/>
                <a:uLnTx/>
                <a:uFillTx/>
                <a:latin typeface="TheSans UHH" panose="020B0502050302020203" pitchFamily="34" charset="0"/>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3</a:t>
            </a:fld>
            <a:endParaRPr kumimoji="0" lang="de-DE" sz="1200" b="0" i="0" u="none" strike="noStrike" kern="1200" cap="none" spc="0" normalizeH="0" baseline="0" noProof="0" dirty="0">
              <a:ln>
                <a:noFill/>
              </a:ln>
              <a:solidFill>
                <a:prstClr val="black"/>
              </a:solidFill>
              <a:effectLst/>
              <a:uLnTx/>
              <a:uFillTx/>
              <a:latin typeface="TheSans UHH" panose="020B0502050302020203" pitchFamily="34" charset="0"/>
              <a:ea typeface="+mn-ea"/>
              <a:cs typeface="+mn-cs"/>
            </a:endParaRPr>
          </a:p>
        </p:txBody>
      </p:sp>
    </p:spTree>
    <p:extLst>
      <p:ext uri="{BB962C8B-B14F-4D97-AF65-F5344CB8AC3E}">
        <p14:creationId xmlns:p14="http://schemas.microsoft.com/office/powerpoint/2010/main" val="82533050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3C606240-9D1C-3843-B28E-77756B6151FD}" type="slidenum">
              <a:rPr kumimoji="0" lang="de-DE" sz="1200" b="0" i="0" u="none" strike="noStrike" kern="1200" cap="none" spc="0" normalizeH="0" baseline="0" noProof="0" smtClean="0">
                <a:ln>
                  <a:noFill/>
                </a:ln>
                <a:solidFill>
                  <a:prstClr val="black"/>
                </a:solidFill>
                <a:effectLst/>
                <a:uLnTx/>
                <a:uFillTx/>
                <a:latin typeface="TheSans UHH" panose="020B0502050302020203" pitchFamily="34" charset="0"/>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4</a:t>
            </a:fld>
            <a:endParaRPr kumimoji="0" lang="de-DE" sz="1200" b="0" i="0" u="none" strike="noStrike" kern="1200" cap="none" spc="0" normalizeH="0" baseline="0" noProof="0" dirty="0">
              <a:ln>
                <a:noFill/>
              </a:ln>
              <a:solidFill>
                <a:prstClr val="black"/>
              </a:solidFill>
              <a:effectLst/>
              <a:uLnTx/>
              <a:uFillTx/>
              <a:latin typeface="TheSans UHH" panose="020B0502050302020203" pitchFamily="34" charset="0"/>
              <a:ea typeface="+mn-ea"/>
              <a:cs typeface="+mn-cs"/>
            </a:endParaRPr>
          </a:p>
        </p:txBody>
      </p:sp>
    </p:spTree>
    <p:extLst>
      <p:ext uri="{BB962C8B-B14F-4D97-AF65-F5344CB8AC3E}">
        <p14:creationId xmlns:p14="http://schemas.microsoft.com/office/powerpoint/2010/main" val="100834478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3C606240-9D1C-3843-B28E-77756B6151FD}" type="slidenum">
              <a:rPr kumimoji="0" lang="de-DE" sz="1200" b="0" i="0" u="none" strike="noStrike" kern="1200" cap="none" spc="0" normalizeH="0" baseline="0" noProof="0" smtClean="0">
                <a:ln>
                  <a:noFill/>
                </a:ln>
                <a:solidFill>
                  <a:prstClr val="black"/>
                </a:solidFill>
                <a:effectLst/>
                <a:uLnTx/>
                <a:uFillTx/>
                <a:latin typeface="TheSans UHH" panose="020B0502050302020203" pitchFamily="34" charset="0"/>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5</a:t>
            </a:fld>
            <a:endParaRPr kumimoji="0" lang="de-DE" sz="1200" b="0" i="0" u="none" strike="noStrike" kern="1200" cap="none" spc="0" normalizeH="0" baseline="0" noProof="0" dirty="0">
              <a:ln>
                <a:noFill/>
              </a:ln>
              <a:solidFill>
                <a:prstClr val="black"/>
              </a:solidFill>
              <a:effectLst/>
              <a:uLnTx/>
              <a:uFillTx/>
              <a:latin typeface="TheSans UHH" panose="020B0502050302020203" pitchFamily="34" charset="0"/>
              <a:ea typeface="+mn-ea"/>
              <a:cs typeface="+mn-cs"/>
            </a:endParaRPr>
          </a:p>
        </p:txBody>
      </p:sp>
    </p:spTree>
    <p:extLst>
      <p:ext uri="{BB962C8B-B14F-4D97-AF65-F5344CB8AC3E}">
        <p14:creationId xmlns:p14="http://schemas.microsoft.com/office/powerpoint/2010/main" val="275902132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6495495-0E20-85E3-DE04-3895612B879D}"/>
            </a:ext>
          </a:extLst>
        </p:cNvPr>
        <p:cNvGrpSpPr/>
        <p:nvPr/>
      </p:nvGrpSpPr>
      <p:grpSpPr>
        <a:xfrm>
          <a:off x="0" y="0"/>
          <a:ext cx="0" cy="0"/>
          <a:chOff x="0" y="0"/>
          <a:chExt cx="0" cy="0"/>
        </a:xfrm>
      </p:grpSpPr>
      <p:sp>
        <p:nvSpPr>
          <p:cNvPr id="2" name="Folienbildplatzhalter 1">
            <a:extLst>
              <a:ext uri="{FF2B5EF4-FFF2-40B4-BE49-F238E27FC236}">
                <a16:creationId xmlns:a16="http://schemas.microsoft.com/office/drawing/2014/main" id="{95081436-01EC-BDAC-A1D0-BB2DA8AB83C8}"/>
              </a:ext>
            </a:extLst>
          </p:cNvPr>
          <p:cNvSpPr>
            <a:spLocks noGrp="1" noRot="1" noChangeAspect="1"/>
          </p:cNvSpPr>
          <p:nvPr>
            <p:ph type="sldImg"/>
          </p:nvPr>
        </p:nvSpPr>
        <p:spPr/>
      </p:sp>
      <p:sp>
        <p:nvSpPr>
          <p:cNvPr id="3" name="Notizenplatzhalter 2">
            <a:extLst>
              <a:ext uri="{FF2B5EF4-FFF2-40B4-BE49-F238E27FC236}">
                <a16:creationId xmlns:a16="http://schemas.microsoft.com/office/drawing/2014/main" id="{A897A456-D2DD-03CF-109C-88491010630A}"/>
              </a:ext>
            </a:extLst>
          </p:cNvPr>
          <p:cNvSpPr>
            <a:spLocks noGrp="1"/>
          </p:cNvSpPr>
          <p:nvPr>
            <p:ph type="body" idx="1"/>
          </p:nvPr>
        </p:nvSpPr>
        <p:spPr/>
        <p:txBody>
          <a:bodyPr/>
          <a:lstStyle/>
          <a:p>
            <a:endParaRPr lang="de-DE" dirty="0"/>
          </a:p>
        </p:txBody>
      </p:sp>
      <p:sp>
        <p:nvSpPr>
          <p:cNvPr id="4" name="Foliennummernplatzhalter 3">
            <a:extLst>
              <a:ext uri="{FF2B5EF4-FFF2-40B4-BE49-F238E27FC236}">
                <a16:creationId xmlns:a16="http://schemas.microsoft.com/office/drawing/2014/main" id="{6489FECC-4163-0A59-B9C8-51720CD52C59}"/>
              </a:ext>
            </a:extLst>
          </p:cNvPr>
          <p:cNvSpPr>
            <a:spLocks noGrp="1"/>
          </p:cNvSpPr>
          <p:nvPr>
            <p:ph type="sldNum" sz="quarter" idx="5"/>
          </p:nvPr>
        </p:nvSpPr>
        <p:spPr/>
        <p:txBody>
          <a:bodyPr/>
          <a:lstStyle/>
          <a:p>
            <a:fld id="{3C606240-9D1C-3843-B28E-77756B6151FD}" type="slidenum">
              <a:rPr lang="de-DE" smtClean="0"/>
              <a:pPr/>
              <a:t>6</a:t>
            </a:fld>
            <a:endParaRPr lang="de-DE" dirty="0"/>
          </a:p>
        </p:txBody>
      </p:sp>
    </p:spTree>
    <p:extLst>
      <p:ext uri="{BB962C8B-B14F-4D97-AF65-F5344CB8AC3E}">
        <p14:creationId xmlns:p14="http://schemas.microsoft.com/office/powerpoint/2010/main" val="420487804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3C606240-9D1C-3843-B28E-77756B6151FD}" type="slidenum">
              <a:rPr kumimoji="0" lang="de-DE" sz="1200" b="0" i="0" u="none" strike="noStrike" kern="1200" cap="none" spc="0" normalizeH="0" baseline="0" noProof="0" smtClean="0">
                <a:ln>
                  <a:noFill/>
                </a:ln>
                <a:solidFill>
                  <a:prstClr val="black"/>
                </a:solidFill>
                <a:effectLst/>
                <a:uLnTx/>
                <a:uFillTx/>
                <a:latin typeface="TheSans UHH" panose="020B0502050302020203" pitchFamily="34" charset="0"/>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7</a:t>
            </a:fld>
            <a:endParaRPr kumimoji="0" lang="de-DE" sz="1200" b="0" i="0" u="none" strike="noStrike" kern="1200" cap="none" spc="0" normalizeH="0" baseline="0" noProof="0" dirty="0">
              <a:ln>
                <a:noFill/>
              </a:ln>
              <a:solidFill>
                <a:prstClr val="black"/>
              </a:solidFill>
              <a:effectLst/>
              <a:uLnTx/>
              <a:uFillTx/>
              <a:latin typeface="TheSans UHH" panose="020B0502050302020203" pitchFamily="34" charset="0"/>
              <a:ea typeface="+mn-ea"/>
              <a:cs typeface="+mn-cs"/>
            </a:endParaRPr>
          </a:p>
        </p:txBody>
      </p:sp>
    </p:spTree>
    <p:extLst>
      <p:ext uri="{BB962C8B-B14F-4D97-AF65-F5344CB8AC3E}">
        <p14:creationId xmlns:p14="http://schemas.microsoft.com/office/powerpoint/2010/main" val="400760449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D0B609F-0C55-A7AB-4BF0-F75BA684FA32}"/>
            </a:ext>
          </a:extLst>
        </p:cNvPr>
        <p:cNvGrpSpPr/>
        <p:nvPr/>
      </p:nvGrpSpPr>
      <p:grpSpPr>
        <a:xfrm>
          <a:off x="0" y="0"/>
          <a:ext cx="0" cy="0"/>
          <a:chOff x="0" y="0"/>
          <a:chExt cx="0" cy="0"/>
        </a:xfrm>
      </p:grpSpPr>
      <p:sp>
        <p:nvSpPr>
          <p:cNvPr id="2" name="Folienbildplatzhalter 1">
            <a:extLst>
              <a:ext uri="{FF2B5EF4-FFF2-40B4-BE49-F238E27FC236}">
                <a16:creationId xmlns:a16="http://schemas.microsoft.com/office/drawing/2014/main" id="{173A50C5-03A9-F950-CBDA-45B0ED51D3EA}"/>
              </a:ext>
            </a:extLst>
          </p:cNvPr>
          <p:cNvSpPr>
            <a:spLocks noGrp="1" noRot="1" noChangeAspect="1"/>
          </p:cNvSpPr>
          <p:nvPr>
            <p:ph type="sldImg"/>
          </p:nvPr>
        </p:nvSpPr>
        <p:spPr/>
      </p:sp>
      <p:sp>
        <p:nvSpPr>
          <p:cNvPr id="3" name="Notizenplatzhalter 2">
            <a:extLst>
              <a:ext uri="{FF2B5EF4-FFF2-40B4-BE49-F238E27FC236}">
                <a16:creationId xmlns:a16="http://schemas.microsoft.com/office/drawing/2014/main" id="{B89422A1-0F81-D9FA-93B4-85F8235F7B10}"/>
              </a:ext>
            </a:extLst>
          </p:cNvPr>
          <p:cNvSpPr>
            <a:spLocks noGrp="1"/>
          </p:cNvSpPr>
          <p:nvPr>
            <p:ph type="body" idx="1"/>
          </p:nvPr>
        </p:nvSpPr>
        <p:spPr/>
        <p:txBody>
          <a:bodyPr/>
          <a:lstStyle/>
          <a:p>
            <a:endParaRPr lang="de-DE" dirty="0"/>
          </a:p>
        </p:txBody>
      </p:sp>
      <p:sp>
        <p:nvSpPr>
          <p:cNvPr id="4" name="Foliennummernplatzhalter 3">
            <a:extLst>
              <a:ext uri="{FF2B5EF4-FFF2-40B4-BE49-F238E27FC236}">
                <a16:creationId xmlns:a16="http://schemas.microsoft.com/office/drawing/2014/main" id="{7C63DD2A-C2E6-8213-1699-8746DD7899D3}"/>
              </a:ext>
            </a:extLst>
          </p:cNvPr>
          <p:cNvSpPr>
            <a:spLocks noGrp="1"/>
          </p:cNvSpPr>
          <p:nvPr>
            <p:ph type="sldNum" sz="quarter" idx="5"/>
          </p:nvPr>
        </p:nvSpPr>
        <p:spPr/>
        <p:txBody>
          <a:bodyPr/>
          <a:lstStyle/>
          <a:p>
            <a:fld id="{3C606240-9D1C-3843-B28E-77756B6151FD}" type="slidenum">
              <a:rPr lang="de-DE" smtClean="0"/>
              <a:pPr/>
              <a:t>8</a:t>
            </a:fld>
            <a:endParaRPr lang="de-DE" dirty="0"/>
          </a:p>
        </p:txBody>
      </p:sp>
    </p:spTree>
    <p:extLst>
      <p:ext uri="{BB962C8B-B14F-4D97-AF65-F5344CB8AC3E}">
        <p14:creationId xmlns:p14="http://schemas.microsoft.com/office/powerpoint/2010/main" val="247510493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3C606240-9D1C-3843-B28E-77756B6151FD}" type="slidenum">
              <a:rPr kumimoji="0" lang="de-DE" sz="1200" b="0" i="0" u="none" strike="noStrike" kern="1200" cap="none" spc="0" normalizeH="0" baseline="0" noProof="0" smtClean="0">
                <a:ln>
                  <a:noFill/>
                </a:ln>
                <a:solidFill>
                  <a:prstClr val="black"/>
                </a:solidFill>
                <a:effectLst/>
                <a:uLnTx/>
                <a:uFillTx/>
                <a:latin typeface="TheSans UHH" panose="020B0502050302020203" pitchFamily="34" charset="0"/>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9</a:t>
            </a:fld>
            <a:endParaRPr kumimoji="0" lang="de-DE" sz="1200" b="0" i="0" u="none" strike="noStrike" kern="1200" cap="none" spc="0" normalizeH="0" baseline="0" noProof="0" dirty="0">
              <a:ln>
                <a:noFill/>
              </a:ln>
              <a:solidFill>
                <a:prstClr val="black"/>
              </a:solidFill>
              <a:effectLst/>
              <a:uLnTx/>
              <a:uFillTx/>
              <a:latin typeface="TheSans UHH" panose="020B0502050302020203" pitchFamily="34" charset="0"/>
              <a:ea typeface="+mn-ea"/>
              <a:cs typeface="+mn-cs"/>
            </a:endParaRPr>
          </a:p>
        </p:txBody>
      </p:sp>
    </p:spTree>
    <p:extLst>
      <p:ext uri="{BB962C8B-B14F-4D97-AF65-F5344CB8AC3E}">
        <p14:creationId xmlns:p14="http://schemas.microsoft.com/office/powerpoint/2010/main" val="268644154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3C606240-9D1C-3843-B28E-77756B6151FD}" type="slidenum">
              <a:rPr kumimoji="0" lang="de-DE" sz="1200" b="0" i="0" u="none" strike="noStrike" kern="1200" cap="none" spc="0" normalizeH="0" baseline="0" noProof="0" smtClean="0">
                <a:ln>
                  <a:noFill/>
                </a:ln>
                <a:solidFill>
                  <a:prstClr val="black"/>
                </a:solidFill>
                <a:effectLst/>
                <a:uLnTx/>
                <a:uFillTx/>
                <a:latin typeface="TheSans UHH" panose="020B0502050302020203" pitchFamily="34" charset="0"/>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10</a:t>
            </a:fld>
            <a:endParaRPr kumimoji="0" lang="de-DE" sz="1200" b="0" i="0" u="none" strike="noStrike" kern="1200" cap="none" spc="0" normalizeH="0" baseline="0" noProof="0" dirty="0">
              <a:ln>
                <a:noFill/>
              </a:ln>
              <a:solidFill>
                <a:prstClr val="black"/>
              </a:solidFill>
              <a:effectLst/>
              <a:uLnTx/>
              <a:uFillTx/>
              <a:latin typeface="TheSans UHH" panose="020B0502050302020203" pitchFamily="34" charset="0"/>
              <a:ea typeface="+mn-ea"/>
              <a:cs typeface="+mn-cs"/>
            </a:endParaRPr>
          </a:p>
        </p:txBody>
      </p:sp>
    </p:spTree>
    <p:extLst>
      <p:ext uri="{BB962C8B-B14F-4D97-AF65-F5344CB8AC3E}">
        <p14:creationId xmlns:p14="http://schemas.microsoft.com/office/powerpoint/2010/main" val="292966783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3C606240-9D1C-3843-B28E-77756B6151FD}" type="slidenum">
              <a:rPr kumimoji="0" lang="de-DE" sz="1200" b="0" i="0" u="none" strike="noStrike" kern="1200" cap="none" spc="0" normalizeH="0" baseline="0" noProof="0" smtClean="0">
                <a:ln>
                  <a:noFill/>
                </a:ln>
                <a:solidFill>
                  <a:prstClr val="black"/>
                </a:solidFill>
                <a:effectLst/>
                <a:uLnTx/>
                <a:uFillTx/>
                <a:latin typeface="TheSans UHH" panose="020B0502050302020203" pitchFamily="34" charset="0"/>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11</a:t>
            </a:fld>
            <a:endParaRPr kumimoji="0" lang="de-DE" sz="1200" b="0" i="0" u="none" strike="noStrike" kern="1200" cap="none" spc="0" normalizeH="0" baseline="0" noProof="0" dirty="0">
              <a:ln>
                <a:noFill/>
              </a:ln>
              <a:solidFill>
                <a:prstClr val="black"/>
              </a:solidFill>
              <a:effectLst/>
              <a:uLnTx/>
              <a:uFillTx/>
              <a:latin typeface="TheSans UHH" panose="020B0502050302020203" pitchFamily="34" charset="0"/>
              <a:ea typeface="+mn-ea"/>
              <a:cs typeface="+mn-cs"/>
            </a:endParaRPr>
          </a:p>
        </p:txBody>
      </p:sp>
    </p:spTree>
    <p:extLst>
      <p:ext uri="{BB962C8B-B14F-4D97-AF65-F5344CB8AC3E}">
        <p14:creationId xmlns:p14="http://schemas.microsoft.com/office/powerpoint/2010/main" val="183981914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3C606240-9D1C-3843-B28E-77756B6151FD}" type="slidenum">
              <a:rPr kumimoji="0" lang="de-DE" sz="1200" b="0" i="0" u="none" strike="noStrike" kern="1200" cap="none" spc="0" normalizeH="0" baseline="0" noProof="0" smtClean="0">
                <a:ln>
                  <a:noFill/>
                </a:ln>
                <a:solidFill>
                  <a:prstClr val="black"/>
                </a:solidFill>
                <a:effectLst/>
                <a:uLnTx/>
                <a:uFillTx/>
                <a:latin typeface="TheSans UHH" panose="020B0502050302020203" pitchFamily="34" charset="0"/>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12</a:t>
            </a:fld>
            <a:endParaRPr kumimoji="0" lang="de-DE" sz="1200" b="0" i="0" u="none" strike="noStrike" kern="1200" cap="none" spc="0" normalizeH="0" baseline="0" noProof="0" dirty="0">
              <a:ln>
                <a:noFill/>
              </a:ln>
              <a:solidFill>
                <a:prstClr val="black"/>
              </a:solidFill>
              <a:effectLst/>
              <a:uLnTx/>
              <a:uFillTx/>
              <a:latin typeface="TheSans UHH" panose="020B0502050302020203" pitchFamily="34" charset="0"/>
              <a:ea typeface="+mn-ea"/>
              <a:cs typeface="+mn-cs"/>
            </a:endParaRPr>
          </a:p>
        </p:txBody>
      </p:sp>
    </p:spTree>
    <p:extLst>
      <p:ext uri="{BB962C8B-B14F-4D97-AF65-F5344CB8AC3E}">
        <p14:creationId xmlns:p14="http://schemas.microsoft.com/office/powerpoint/2010/main" val="391055608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3C606240-9D1C-3843-B28E-77756B6151FD}" type="slidenum">
              <a:rPr kumimoji="0" lang="de-DE" sz="1200" b="0" i="0" u="none" strike="noStrike" kern="1200" cap="none" spc="0" normalizeH="0" baseline="0" noProof="0" smtClean="0">
                <a:ln>
                  <a:noFill/>
                </a:ln>
                <a:solidFill>
                  <a:prstClr val="black"/>
                </a:solidFill>
                <a:effectLst/>
                <a:uLnTx/>
                <a:uFillTx/>
                <a:latin typeface="TheSans UHH" panose="020B0502050302020203" pitchFamily="34" charset="0"/>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13</a:t>
            </a:fld>
            <a:endParaRPr kumimoji="0" lang="de-DE" sz="1200" b="0" i="0" u="none" strike="noStrike" kern="1200" cap="none" spc="0" normalizeH="0" baseline="0" noProof="0" dirty="0">
              <a:ln>
                <a:noFill/>
              </a:ln>
              <a:solidFill>
                <a:prstClr val="black"/>
              </a:solidFill>
              <a:effectLst/>
              <a:uLnTx/>
              <a:uFillTx/>
              <a:latin typeface="TheSans UHH" panose="020B0502050302020203" pitchFamily="34" charset="0"/>
              <a:ea typeface="+mn-ea"/>
              <a:cs typeface="+mn-cs"/>
            </a:endParaRPr>
          </a:p>
        </p:txBody>
      </p:sp>
    </p:spTree>
    <p:extLst>
      <p:ext uri="{BB962C8B-B14F-4D97-AF65-F5344CB8AC3E}">
        <p14:creationId xmlns:p14="http://schemas.microsoft.com/office/powerpoint/2010/main" val="3950418026"/>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elfolie">
    <p:spTree>
      <p:nvGrpSpPr>
        <p:cNvPr id="1" name=""/>
        <p:cNvGrpSpPr/>
        <p:nvPr/>
      </p:nvGrpSpPr>
      <p:grpSpPr>
        <a:xfrm>
          <a:off x="0" y="0"/>
          <a:ext cx="0" cy="0"/>
          <a:chOff x="0" y="0"/>
          <a:chExt cx="0" cy="0"/>
        </a:xfrm>
      </p:grpSpPr>
      <p:pic>
        <p:nvPicPr>
          <p:cNvPr id="9" name="UHH-Logo" descr="Logo der Universität Hamburg">
            <a:extLst>
              <a:ext uri="{FF2B5EF4-FFF2-40B4-BE49-F238E27FC236}">
                <a16:creationId xmlns:a16="http://schemas.microsoft.com/office/drawing/2014/main" id="{7B0EE754-E1E0-A5A0-D9D1-3B741E903E80}"/>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6512" y="0"/>
            <a:ext cx="2595997" cy="1203598"/>
          </a:xfrm>
          <a:prstGeom prst="rect">
            <a:avLst/>
          </a:prstGeom>
        </p:spPr>
      </p:pic>
      <p:sp>
        <p:nvSpPr>
          <p:cNvPr id="2" name="Titel">
            <a:extLst>
              <a:ext uri="{FF2B5EF4-FFF2-40B4-BE49-F238E27FC236}">
                <a16:creationId xmlns:a16="http://schemas.microsoft.com/office/drawing/2014/main" id="{212D9A33-9A12-B80E-DCB8-72E1ADC3E8AC}"/>
              </a:ext>
            </a:extLst>
          </p:cNvPr>
          <p:cNvSpPr>
            <a:spLocks noGrp="1"/>
          </p:cNvSpPr>
          <p:nvPr>
            <p:ph type="ctrTitle" hasCustomPrompt="1"/>
          </p:nvPr>
        </p:nvSpPr>
        <p:spPr>
          <a:xfrm>
            <a:off x="395536" y="3303444"/>
            <a:ext cx="4824536" cy="492443"/>
          </a:xfrm>
        </p:spPr>
        <p:txBody>
          <a:bodyPr wrap="square" lIns="0" anchor="b" anchorCtr="0">
            <a:spAutoFit/>
          </a:bodyPr>
          <a:lstStyle>
            <a:lvl1pPr algn="l">
              <a:lnSpc>
                <a:spcPct val="100000"/>
              </a:lnSpc>
              <a:defRPr sz="2600"/>
            </a:lvl1pPr>
          </a:lstStyle>
          <a:p>
            <a:r>
              <a:rPr lang="de-DE" dirty="0"/>
              <a:t>Titel der Präsentation</a:t>
            </a:r>
          </a:p>
        </p:txBody>
      </p:sp>
      <p:sp>
        <p:nvSpPr>
          <p:cNvPr id="11" name="Person">
            <a:extLst>
              <a:ext uri="{FF2B5EF4-FFF2-40B4-BE49-F238E27FC236}">
                <a16:creationId xmlns:a16="http://schemas.microsoft.com/office/drawing/2014/main" id="{D42A4AC9-20EE-7518-5501-9C75AFE90B67}"/>
              </a:ext>
            </a:extLst>
          </p:cNvPr>
          <p:cNvSpPr>
            <a:spLocks noGrp="1"/>
          </p:cNvSpPr>
          <p:nvPr>
            <p:ph type="subTitle" idx="1" hasCustomPrompt="1"/>
          </p:nvPr>
        </p:nvSpPr>
        <p:spPr>
          <a:xfrm>
            <a:off x="395535" y="4083918"/>
            <a:ext cx="4824536" cy="354896"/>
          </a:xfrm>
        </p:spPr>
        <p:txBody>
          <a:bodyPr wrap="square" lIns="0" tIns="36000" bIns="36000" anchor="b" anchorCtr="0">
            <a:normAutofit/>
          </a:bodyPr>
          <a:lstStyle>
            <a:lvl1pPr marL="0" indent="0" algn="l">
              <a:buFont typeface="Arial" panose="020B0604020202020204" pitchFamily="34" charset="0"/>
              <a:buNone/>
              <a:defRPr sz="1600" b="1" i="0">
                <a:solidFill>
                  <a:schemeClr val="accent2"/>
                </a:solidFill>
                <a:latin typeface="TheSans UHH" panose="020B0502050302020203" pitchFamily="34" charset="77"/>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e-DE" dirty="0"/>
              <a:t>(Titel) Vorname Nachname</a:t>
            </a:r>
          </a:p>
        </p:txBody>
      </p:sp>
      <p:sp>
        <p:nvSpPr>
          <p:cNvPr id="7" name="Datum">
            <a:extLst>
              <a:ext uri="{FF2B5EF4-FFF2-40B4-BE49-F238E27FC236}">
                <a16:creationId xmlns:a16="http://schemas.microsoft.com/office/drawing/2014/main" id="{FCBF30C3-33D1-752C-FC76-BA17BF1B5219}"/>
              </a:ext>
            </a:extLst>
          </p:cNvPr>
          <p:cNvSpPr>
            <a:spLocks noGrp="1"/>
          </p:cNvSpPr>
          <p:nvPr>
            <p:ph type="body" sz="quarter" idx="15" hasCustomPrompt="1"/>
          </p:nvPr>
        </p:nvSpPr>
        <p:spPr>
          <a:xfrm>
            <a:off x="391599" y="4371950"/>
            <a:ext cx="4824536" cy="431800"/>
          </a:xfrm>
        </p:spPr>
        <p:txBody>
          <a:bodyPr>
            <a:normAutofit/>
          </a:bodyPr>
          <a:lstStyle>
            <a:lvl1pPr marL="0" indent="0">
              <a:buNone/>
              <a:defRPr sz="1800" b="0" i="0">
                <a:latin typeface="TheSans UHH SemiLight Caps" panose="020B0402050302020203" pitchFamily="34" charset="77"/>
              </a:defRPr>
            </a:lvl1pPr>
          </a:lstStyle>
          <a:p>
            <a:pPr lvl="0"/>
            <a:r>
              <a:rPr lang="de-DE" dirty="0"/>
              <a:t>Datum</a:t>
            </a:r>
          </a:p>
        </p:txBody>
      </p:sp>
      <p:sp>
        <p:nvSpPr>
          <p:cNvPr id="10" name="Bildplatzhalter">
            <a:extLst>
              <a:ext uri="{FF2B5EF4-FFF2-40B4-BE49-F238E27FC236}">
                <a16:creationId xmlns:a16="http://schemas.microsoft.com/office/drawing/2014/main" id="{905ACCED-057A-5F1D-E5CC-5F73BBA4A6C5}"/>
              </a:ext>
            </a:extLst>
          </p:cNvPr>
          <p:cNvSpPr>
            <a:spLocks noGrp="1"/>
          </p:cNvSpPr>
          <p:nvPr>
            <p:ph type="pic" sz="quarter" idx="13" hasCustomPrompt="1"/>
          </p:nvPr>
        </p:nvSpPr>
        <p:spPr>
          <a:xfrm>
            <a:off x="5666264" y="0"/>
            <a:ext cx="3482192" cy="5143500"/>
          </a:xfrm>
        </p:spPr>
        <p:txBody>
          <a:bodyPr/>
          <a:lstStyle>
            <a:lvl1pPr marL="0" indent="0">
              <a:buNone/>
              <a:defRPr/>
            </a:lvl1pPr>
          </a:lstStyle>
          <a:p>
            <a:r>
              <a:rPr lang="de-DE" dirty="0"/>
              <a:t>Bild einfügen und mit Alternativtext versehen</a:t>
            </a:r>
          </a:p>
        </p:txBody>
      </p:sp>
      <p:sp>
        <p:nvSpPr>
          <p:cNvPr id="6" name="Copyright">
            <a:extLst>
              <a:ext uri="{FF2B5EF4-FFF2-40B4-BE49-F238E27FC236}">
                <a16:creationId xmlns:a16="http://schemas.microsoft.com/office/drawing/2014/main" id="{0E1FD2E4-6DF4-BF5A-4349-163545BE0BF2}"/>
              </a:ext>
            </a:extLst>
          </p:cNvPr>
          <p:cNvSpPr>
            <a:spLocks noGrp="1"/>
          </p:cNvSpPr>
          <p:nvPr>
            <p:ph type="body" sz="quarter" idx="14" hasCustomPrompt="1"/>
          </p:nvPr>
        </p:nvSpPr>
        <p:spPr>
          <a:xfrm>
            <a:off x="8658404" y="4869835"/>
            <a:ext cx="490052" cy="273665"/>
          </a:xfrm>
          <a:solidFill>
            <a:schemeClr val="bg1">
              <a:alpha val="75000"/>
            </a:schemeClr>
          </a:solidFill>
        </p:spPr>
        <p:txBody>
          <a:bodyPr wrap="none" lIns="72000" rIns="72000" anchor="b" anchorCtr="0">
            <a:spAutoFit/>
          </a:bodyPr>
          <a:lstStyle>
            <a:lvl1pPr marL="0" indent="0" algn="r">
              <a:buNone/>
              <a:defRPr sz="1100">
                <a:solidFill>
                  <a:schemeClr val="tx1"/>
                </a:solidFill>
              </a:defRPr>
            </a:lvl1pPr>
            <a:lvl2pPr marL="457200" indent="0">
              <a:buNone/>
              <a:defRPr>
                <a:solidFill>
                  <a:schemeClr val="tx1"/>
                </a:solidFill>
              </a:defRPr>
            </a:lvl2pPr>
            <a:lvl3pPr marL="914400" indent="0">
              <a:buNone/>
              <a:defRPr>
                <a:solidFill>
                  <a:schemeClr val="tx1"/>
                </a:solidFill>
              </a:defRPr>
            </a:lvl3pPr>
            <a:lvl4pPr marL="1371600" indent="0">
              <a:buNone/>
              <a:defRPr>
                <a:solidFill>
                  <a:schemeClr val="tx1"/>
                </a:solidFill>
              </a:defRPr>
            </a:lvl4pPr>
            <a:lvl5pPr marL="1828800" indent="0">
              <a:buNone/>
              <a:defRPr>
                <a:solidFill>
                  <a:schemeClr val="tx1"/>
                </a:solidFill>
              </a:defRPr>
            </a:lvl5pPr>
          </a:lstStyle>
          <a:p>
            <a:pPr lvl="0"/>
            <a:r>
              <a:rPr lang="de-DE" dirty="0"/>
              <a:t>Foto: </a:t>
            </a:r>
          </a:p>
        </p:txBody>
      </p:sp>
    </p:spTree>
    <p:extLst>
      <p:ext uri="{BB962C8B-B14F-4D97-AF65-F5344CB8AC3E}">
        <p14:creationId xmlns:p14="http://schemas.microsoft.com/office/powerpoint/2010/main" val="272586209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Titelfolie (breites Foto)">
    <p:spTree>
      <p:nvGrpSpPr>
        <p:cNvPr id="1" name=""/>
        <p:cNvGrpSpPr/>
        <p:nvPr/>
      </p:nvGrpSpPr>
      <p:grpSpPr>
        <a:xfrm>
          <a:off x="0" y="0"/>
          <a:ext cx="0" cy="0"/>
          <a:chOff x="0" y="0"/>
          <a:chExt cx="0" cy="0"/>
        </a:xfrm>
      </p:grpSpPr>
      <p:pic>
        <p:nvPicPr>
          <p:cNvPr id="7" name="UHH-Logo" descr="Logo der Universität Hamburg">
            <a:extLst>
              <a:ext uri="{FF2B5EF4-FFF2-40B4-BE49-F238E27FC236}">
                <a16:creationId xmlns:a16="http://schemas.microsoft.com/office/drawing/2014/main" id="{85CCA211-4FA3-DE47-9381-1796FDA2B8A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6512" y="0"/>
            <a:ext cx="2595997" cy="1203598"/>
          </a:xfrm>
          <a:prstGeom prst="rect">
            <a:avLst/>
          </a:prstGeom>
        </p:spPr>
      </p:pic>
      <p:sp>
        <p:nvSpPr>
          <p:cNvPr id="2" name="Titel">
            <a:extLst>
              <a:ext uri="{FF2B5EF4-FFF2-40B4-BE49-F238E27FC236}">
                <a16:creationId xmlns:a16="http://schemas.microsoft.com/office/drawing/2014/main" id="{212D9A33-9A12-B80E-DCB8-72E1ADC3E8AC}"/>
              </a:ext>
            </a:extLst>
          </p:cNvPr>
          <p:cNvSpPr>
            <a:spLocks noGrp="1"/>
          </p:cNvSpPr>
          <p:nvPr>
            <p:ph type="ctrTitle" hasCustomPrompt="1"/>
          </p:nvPr>
        </p:nvSpPr>
        <p:spPr>
          <a:xfrm>
            <a:off x="395536" y="3405505"/>
            <a:ext cx="2879996" cy="422039"/>
          </a:xfrm>
        </p:spPr>
        <p:txBody>
          <a:bodyPr wrap="square" lIns="0" anchor="b" anchorCtr="0">
            <a:spAutoFit/>
          </a:bodyPr>
          <a:lstStyle>
            <a:lvl1pPr algn="l">
              <a:lnSpc>
                <a:spcPct val="110000"/>
              </a:lnSpc>
              <a:defRPr sz="2000"/>
            </a:lvl1pPr>
          </a:lstStyle>
          <a:p>
            <a:r>
              <a:rPr lang="de-DE" dirty="0"/>
              <a:t>Titel der Präsentation</a:t>
            </a:r>
          </a:p>
        </p:txBody>
      </p:sp>
      <p:sp>
        <p:nvSpPr>
          <p:cNvPr id="3" name="Person">
            <a:extLst>
              <a:ext uri="{FF2B5EF4-FFF2-40B4-BE49-F238E27FC236}">
                <a16:creationId xmlns:a16="http://schemas.microsoft.com/office/drawing/2014/main" id="{49607EE8-9A52-264C-0A8E-04314631BBDB}"/>
              </a:ext>
            </a:extLst>
          </p:cNvPr>
          <p:cNvSpPr>
            <a:spLocks noGrp="1"/>
          </p:cNvSpPr>
          <p:nvPr>
            <p:ph type="subTitle" idx="1" hasCustomPrompt="1"/>
          </p:nvPr>
        </p:nvSpPr>
        <p:spPr>
          <a:xfrm>
            <a:off x="395536" y="4083918"/>
            <a:ext cx="2879998" cy="354896"/>
          </a:xfrm>
        </p:spPr>
        <p:txBody>
          <a:bodyPr wrap="square" lIns="0" tIns="36000" bIns="36000" anchor="b" anchorCtr="0">
            <a:normAutofit/>
          </a:bodyPr>
          <a:lstStyle>
            <a:lvl1pPr marL="0" indent="0" algn="l">
              <a:buNone/>
              <a:defRPr sz="1400" b="1" i="0">
                <a:solidFill>
                  <a:schemeClr val="accent2"/>
                </a:solidFill>
                <a:latin typeface="TheSans UHH" panose="020B0502050302020203" pitchFamily="34" charset="77"/>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e-DE" dirty="0"/>
              <a:t>(Titel) Vorname Nachname</a:t>
            </a:r>
          </a:p>
        </p:txBody>
      </p:sp>
      <p:sp>
        <p:nvSpPr>
          <p:cNvPr id="8" name="Datum">
            <a:extLst>
              <a:ext uri="{FF2B5EF4-FFF2-40B4-BE49-F238E27FC236}">
                <a16:creationId xmlns:a16="http://schemas.microsoft.com/office/drawing/2014/main" id="{DA956C75-6071-5A72-5101-E9E0F0B38111}"/>
              </a:ext>
            </a:extLst>
          </p:cNvPr>
          <p:cNvSpPr>
            <a:spLocks noGrp="1"/>
          </p:cNvSpPr>
          <p:nvPr>
            <p:ph type="body" sz="quarter" idx="15" hasCustomPrompt="1"/>
          </p:nvPr>
        </p:nvSpPr>
        <p:spPr>
          <a:xfrm>
            <a:off x="391599" y="4371950"/>
            <a:ext cx="2883933" cy="431800"/>
          </a:xfrm>
        </p:spPr>
        <p:txBody>
          <a:bodyPr/>
          <a:lstStyle>
            <a:lvl1pPr marL="0" indent="0">
              <a:buNone/>
              <a:defRPr b="0" i="0">
                <a:latin typeface="TheSans UHH SemiLight Caps" panose="020B0402050302020203" pitchFamily="34" charset="77"/>
              </a:defRPr>
            </a:lvl1pPr>
          </a:lstStyle>
          <a:p>
            <a:pPr lvl="0"/>
            <a:r>
              <a:rPr lang="de-DE" dirty="0"/>
              <a:t>Datum</a:t>
            </a:r>
          </a:p>
        </p:txBody>
      </p:sp>
      <p:sp>
        <p:nvSpPr>
          <p:cNvPr id="10" name="Bildplatzhalter">
            <a:extLst>
              <a:ext uri="{FF2B5EF4-FFF2-40B4-BE49-F238E27FC236}">
                <a16:creationId xmlns:a16="http://schemas.microsoft.com/office/drawing/2014/main" id="{905ACCED-057A-5F1D-E5CC-5F73BBA4A6C5}"/>
              </a:ext>
            </a:extLst>
          </p:cNvPr>
          <p:cNvSpPr>
            <a:spLocks noGrp="1"/>
          </p:cNvSpPr>
          <p:nvPr>
            <p:ph type="pic" sz="quarter" idx="13" hasCustomPrompt="1"/>
          </p:nvPr>
        </p:nvSpPr>
        <p:spPr>
          <a:xfrm>
            <a:off x="3492501" y="0"/>
            <a:ext cx="5651499" cy="5143500"/>
          </a:xfrm>
        </p:spPr>
        <p:txBody>
          <a:bodyPr/>
          <a:lstStyle>
            <a:lvl1pPr marL="0" indent="0">
              <a:buNone/>
              <a:defRPr/>
            </a:lvl1pPr>
          </a:lstStyle>
          <a:p>
            <a:r>
              <a:rPr lang="de-DE" dirty="0"/>
              <a:t>Bild einfügen und mit Alternativtext versehen</a:t>
            </a:r>
          </a:p>
        </p:txBody>
      </p:sp>
      <p:sp>
        <p:nvSpPr>
          <p:cNvPr id="12" name="Copyright">
            <a:extLst>
              <a:ext uri="{FF2B5EF4-FFF2-40B4-BE49-F238E27FC236}">
                <a16:creationId xmlns:a16="http://schemas.microsoft.com/office/drawing/2014/main" id="{75D257FE-24B9-E7DF-27AC-9DC6B024DE69}"/>
              </a:ext>
            </a:extLst>
          </p:cNvPr>
          <p:cNvSpPr>
            <a:spLocks noGrp="1"/>
          </p:cNvSpPr>
          <p:nvPr>
            <p:ph type="body" sz="quarter" idx="14" hasCustomPrompt="1"/>
          </p:nvPr>
        </p:nvSpPr>
        <p:spPr>
          <a:xfrm>
            <a:off x="8688860" y="4869835"/>
            <a:ext cx="459596" cy="273665"/>
          </a:xfrm>
          <a:solidFill>
            <a:schemeClr val="bg1">
              <a:alpha val="75000"/>
            </a:schemeClr>
          </a:solidFill>
        </p:spPr>
        <p:txBody>
          <a:bodyPr wrap="none" lIns="72000" rIns="72000" anchor="b" anchorCtr="0">
            <a:spAutoFit/>
          </a:bodyPr>
          <a:lstStyle>
            <a:lvl1pPr marL="0" indent="0" algn="r">
              <a:buNone/>
              <a:defRPr sz="1100">
                <a:solidFill>
                  <a:schemeClr val="tx1"/>
                </a:solidFill>
              </a:defRPr>
            </a:lvl1pPr>
            <a:lvl2pPr marL="457200" indent="0">
              <a:buNone/>
              <a:defRPr>
                <a:solidFill>
                  <a:schemeClr val="tx1"/>
                </a:solidFill>
              </a:defRPr>
            </a:lvl2pPr>
            <a:lvl3pPr marL="914400" indent="0">
              <a:buNone/>
              <a:defRPr>
                <a:solidFill>
                  <a:schemeClr val="tx1"/>
                </a:solidFill>
              </a:defRPr>
            </a:lvl3pPr>
            <a:lvl4pPr marL="1371600" indent="0">
              <a:buNone/>
              <a:defRPr>
                <a:solidFill>
                  <a:schemeClr val="tx1"/>
                </a:solidFill>
              </a:defRPr>
            </a:lvl4pPr>
            <a:lvl5pPr marL="1828800" indent="0">
              <a:buNone/>
              <a:defRPr>
                <a:solidFill>
                  <a:schemeClr val="tx1"/>
                </a:solidFill>
              </a:defRPr>
            </a:lvl5pPr>
          </a:lstStyle>
          <a:p>
            <a:pPr lvl="0"/>
            <a:r>
              <a:rPr lang="de-DE" dirty="0"/>
              <a:t>Foto:</a:t>
            </a:r>
          </a:p>
        </p:txBody>
      </p:sp>
    </p:spTree>
    <p:extLst>
      <p:ext uri="{BB962C8B-B14F-4D97-AF65-F5344CB8AC3E}">
        <p14:creationId xmlns:p14="http://schemas.microsoft.com/office/powerpoint/2010/main" val="21992707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Titelfolie (ohne Foto)">
    <p:spTree>
      <p:nvGrpSpPr>
        <p:cNvPr id="1" name=""/>
        <p:cNvGrpSpPr/>
        <p:nvPr/>
      </p:nvGrpSpPr>
      <p:grpSpPr>
        <a:xfrm>
          <a:off x="0" y="0"/>
          <a:ext cx="0" cy="0"/>
          <a:chOff x="0" y="0"/>
          <a:chExt cx="0" cy="0"/>
        </a:xfrm>
      </p:grpSpPr>
      <p:pic>
        <p:nvPicPr>
          <p:cNvPr id="7" name="UHH-Logo" descr="Logo der Universität Hamburg">
            <a:extLst>
              <a:ext uri="{FF2B5EF4-FFF2-40B4-BE49-F238E27FC236}">
                <a16:creationId xmlns:a16="http://schemas.microsoft.com/office/drawing/2014/main" id="{A58A1DC7-81D7-0178-6AA2-CE73893550B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6512" y="0"/>
            <a:ext cx="2595997" cy="1203598"/>
          </a:xfrm>
          <a:prstGeom prst="rect">
            <a:avLst/>
          </a:prstGeom>
        </p:spPr>
      </p:pic>
      <p:sp>
        <p:nvSpPr>
          <p:cNvPr id="5" name="Titel">
            <a:extLst>
              <a:ext uri="{FF2B5EF4-FFF2-40B4-BE49-F238E27FC236}">
                <a16:creationId xmlns:a16="http://schemas.microsoft.com/office/drawing/2014/main" id="{19332011-8135-2225-4921-150D6415C2FD}"/>
              </a:ext>
            </a:extLst>
          </p:cNvPr>
          <p:cNvSpPr>
            <a:spLocks noGrp="1"/>
          </p:cNvSpPr>
          <p:nvPr>
            <p:ph type="ctrTitle" hasCustomPrompt="1"/>
          </p:nvPr>
        </p:nvSpPr>
        <p:spPr>
          <a:xfrm>
            <a:off x="395536" y="3219822"/>
            <a:ext cx="6912768" cy="1027845"/>
          </a:xfrm>
        </p:spPr>
        <p:txBody>
          <a:bodyPr wrap="square" lIns="0" anchor="b" anchorCtr="0">
            <a:normAutofit/>
          </a:bodyPr>
          <a:lstStyle>
            <a:lvl1pPr algn="l">
              <a:lnSpc>
                <a:spcPct val="110000"/>
              </a:lnSpc>
              <a:defRPr sz="2400"/>
            </a:lvl1pPr>
          </a:lstStyle>
          <a:p>
            <a:r>
              <a:rPr lang="de-DE" dirty="0"/>
              <a:t>Vorstellung des neuen Exzellenzclusters „Understanding XYZ“</a:t>
            </a:r>
          </a:p>
        </p:txBody>
      </p:sp>
      <p:sp>
        <p:nvSpPr>
          <p:cNvPr id="9" name="Person">
            <a:extLst>
              <a:ext uri="{FF2B5EF4-FFF2-40B4-BE49-F238E27FC236}">
                <a16:creationId xmlns:a16="http://schemas.microsoft.com/office/drawing/2014/main" id="{6C7258FA-754E-8F00-113F-DF369E71B0DB}"/>
              </a:ext>
            </a:extLst>
          </p:cNvPr>
          <p:cNvSpPr>
            <a:spLocks noGrp="1"/>
          </p:cNvSpPr>
          <p:nvPr>
            <p:ph type="body" sz="quarter" idx="16" hasCustomPrompt="1"/>
          </p:nvPr>
        </p:nvSpPr>
        <p:spPr>
          <a:xfrm>
            <a:off x="1619672" y="4432093"/>
            <a:ext cx="5976664" cy="319630"/>
          </a:xfrm>
        </p:spPr>
        <p:txBody>
          <a:bodyPr wrap="none" tIns="0" bIns="0" anchor="ctr" anchorCtr="0">
            <a:noAutofit/>
          </a:bodyPr>
          <a:lstStyle>
            <a:lvl1pPr marL="0" indent="0">
              <a:lnSpc>
                <a:spcPct val="100000"/>
              </a:lnSpc>
              <a:spcBef>
                <a:spcPts val="0"/>
              </a:spcBef>
              <a:buNone/>
              <a:defRPr sz="1600" b="1" i="0">
                <a:solidFill>
                  <a:schemeClr val="accent2"/>
                </a:solidFill>
                <a:latin typeface="TheSans UHH" panose="020B0502050302020203" pitchFamily="34" charset="77"/>
              </a:defRPr>
            </a:lvl1pPr>
          </a:lstStyle>
          <a:p>
            <a:pPr lvl="0"/>
            <a:r>
              <a:rPr lang="de-DE" dirty="0"/>
              <a:t>(Titel) Vorname Nachname</a:t>
            </a:r>
          </a:p>
        </p:txBody>
      </p:sp>
      <p:sp>
        <p:nvSpPr>
          <p:cNvPr id="3" name="Datum">
            <a:extLst>
              <a:ext uri="{FF2B5EF4-FFF2-40B4-BE49-F238E27FC236}">
                <a16:creationId xmlns:a16="http://schemas.microsoft.com/office/drawing/2014/main" id="{561DAFA2-5F25-5D62-43E1-96363D6D6904}"/>
              </a:ext>
            </a:extLst>
          </p:cNvPr>
          <p:cNvSpPr>
            <a:spLocks noGrp="1"/>
          </p:cNvSpPr>
          <p:nvPr>
            <p:ph type="body" sz="quarter" idx="15" hasCustomPrompt="1"/>
          </p:nvPr>
        </p:nvSpPr>
        <p:spPr>
          <a:xfrm>
            <a:off x="391599" y="4371951"/>
            <a:ext cx="1084057" cy="401322"/>
          </a:xfrm>
        </p:spPr>
        <p:txBody>
          <a:bodyPr/>
          <a:lstStyle>
            <a:lvl1pPr marL="0" indent="0">
              <a:buNone/>
              <a:defRPr sz="1800" b="0" i="0">
                <a:latin typeface="TheSans UHH SemiLight Caps" panose="020B0402050302020203" pitchFamily="34" charset="77"/>
              </a:defRPr>
            </a:lvl1pPr>
          </a:lstStyle>
          <a:p>
            <a:pPr lvl="0"/>
            <a:r>
              <a:rPr lang="de-DE" dirty="0"/>
              <a:t>Datum</a:t>
            </a:r>
          </a:p>
        </p:txBody>
      </p:sp>
    </p:spTree>
    <p:extLst>
      <p:ext uri="{BB962C8B-B14F-4D97-AF65-F5344CB8AC3E}">
        <p14:creationId xmlns:p14="http://schemas.microsoft.com/office/powerpoint/2010/main" val="311467380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Agenda (einspaltig)">
    <p:spTree>
      <p:nvGrpSpPr>
        <p:cNvPr id="1" name=""/>
        <p:cNvGrpSpPr/>
        <p:nvPr/>
      </p:nvGrpSpPr>
      <p:grpSpPr>
        <a:xfrm>
          <a:off x="0" y="0"/>
          <a:ext cx="0" cy="0"/>
          <a:chOff x="0" y="0"/>
          <a:chExt cx="0" cy="0"/>
        </a:xfrm>
      </p:grpSpPr>
      <p:sp>
        <p:nvSpPr>
          <p:cNvPr id="2" name="Titel">
            <a:extLst>
              <a:ext uri="{FF2B5EF4-FFF2-40B4-BE49-F238E27FC236}">
                <a16:creationId xmlns:a16="http://schemas.microsoft.com/office/drawing/2014/main" id="{F30FE764-F7B3-C3A0-BE17-FF59C3C4F4BE}"/>
              </a:ext>
            </a:extLst>
          </p:cNvPr>
          <p:cNvSpPr>
            <a:spLocks noGrp="1"/>
          </p:cNvSpPr>
          <p:nvPr>
            <p:ph type="title" hasCustomPrompt="1"/>
          </p:nvPr>
        </p:nvSpPr>
        <p:spPr/>
        <p:txBody>
          <a:bodyPr lIns="0"/>
          <a:lstStyle/>
          <a:p>
            <a:r>
              <a:rPr lang="de-DE" dirty="0"/>
              <a:t>Agenda</a:t>
            </a:r>
          </a:p>
        </p:txBody>
      </p:sp>
      <p:sp>
        <p:nvSpPr>
          <p:cNvPr id="3" name="Inhaltsplatzhalter">
            <a:extLst>
              <a:ext uri="{FF2B5EF4-FFF2-40B4-BE49-F238E27FC236}">
                <a16:creationId xmlns:a16="http://schemas.microsoft.com/office/drawing/2014/main" id="{B54A2940-BCB3-827D-5062-53A2A8B1B0D1}"/>
              </a:ext>
            </a:extLst>
          </p:cNvPr>
          <p:cNvSpPr>
            <a:spLocks noGrp="1"/>
          </p:cNvSpPr>
          <p:nvPr>
            <p:ph idx="1"/>
          </p:nvPr>
        </p:nvSpPr>
        <p:spPr>
          <a:xfrm>
            <a:off x="2627784" y="1131887"/>
            <a:ext cx="6192366" cy="2952751"/>
          </a:xfrm>
        </p:spPr>
        <p:txBody>
          <a:bodyPr lIns="0">
            <a:normAutofit/>
          </a:bodyPr>
          <a:lstStyle>
            <a:lvl1pPr marL="342900" indent="-432000">
              <a:lnSpc>
                <a:spcPct val="110000"/>
              </a:lnSpc>
              <a:spcBef>
                <a:spcPts val="1800"/>
              </a:spcBef>
              <a:buSzPct val="180000"/>
              <a:buFont typeface="+mj-lt"/>
              <a:buAutoNum type="arabicPlain"/>
              <a:defRPr sz="2000"/>
            </a:lvl1pPr>
            <a:lvl2pPr marL="800100" indent="-342900">
              <a:lnSpc>
                <a:spcPct val="110000"/>
              </a:lnSpc>
              <a:buSzPct val="100000"/>
              <a:buFont typeface="Wingdings" pitchFamily="2" charset="2"/>
              <a:buChar char="§"/>
              <a:defRPr sz="2000"/>
            </a:lvl2pPr>
            <a:lvl3pPr marL="1257300" indent="-342900">
              <a:lnSpc>
                <a:spcPct val="110000"/>
              </a:lnSpc>
              <a:buSzPct val="100000"/>
              <a:buFont typeface="Wingdings" pitchFamily="2" charset="2"/>
              <a:buChar char="§"/>
              <a:defRPr sz="2000"/>
            </a:lvl3pPr>
            <a:lvl4pPr marL="1714500" indent="-342900">
              <a:lnSpc>
                <a:spcPct val="110000"/>
              </a:lnSpc>
              <a:buSzPct val="100000"/>
              <a:buFont typeface="Wingdings" pitchFamily="2" charset="2"/>
              <a:buChar char="§"/>
              <a:defRPr sz="2000"/>
            </a:lvl4pPr>
            <a:lvl5pPr marL="2171700" indent="-342900">
              <a:lnSpc>
                <a:spcPct val="110000"/>
              </a:lnSpc>
              <a:buSzPct val="100000"/>
              <a:buFont typeface="Wingdings" pitchFamily="2" charset="2"/>
              <a:buChar char="§"/>
              <a:defRPr sz="2000"/>
            </a:lvl5p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11" name="Foliennummernplatzhalter">
            <a:extLst>
              <a:ext uri="{FF2B5EF4-FFF2-40B4-BE49-F238E27FC236}">
                <a16:creationId xmlns:a16="http://schemas.microsoft.com/office/drawing/2014/main" id="{BCE49DE1-412F-9551-E6D9-B0052C74974A}"/>
              </a:ext>
              <a:ext uri="{C183D7F6-B498-43B3-948B-1728B52AA6E4}">
                <adec:decorative xmlns:adec="http://schemas.microsoft.com/office/drawing/2017/decorative" val="1"/>
              </a:ext>
            </a:extLst>
          </p:cNvPr>
          <p:cNvSpPr>
            <a:spLocks noGrp="1"/>
          </p:cNvSpPr>
          <p:nvPr>
            <p:ph type="sldNum" sz="quarter" idx="12"/>
          </p:nvPr>
        </p:nvSpPr>
        <p:spPr>
          <a:xfrm>
            <a:off x="8117160" y="4616957"/>
            <a:ext cx="702990" cy="274637"/>
          </a:xfrm>
          <a:prstGeom prst="rect">
            <a:avLst/>
          </a:prstGeom>
        </p:spPr>
        <p:txBody>
          <a:bodyPr/>
          <a:lstStyle/>
          <a:p>
            <a:fld id="{309D5144-004E-1E45-907B-65C86CA25C3F}" type="slidenum">
              <a:rPr lang="de-DE" smtClean="0"/>
              <a:t>‹Nr.›</a:t>
            </a:fld>
            <a:endParaRPr lang="de-DE"/>
          </a:p>
        </p:txBody>
      </p:sp>
      <p:sp>
        <p:nvSpPr>
          <p:cNvPr id="4" name="Datumsplatzhalter">
            <a:extLst>
              <a:ext uri="{FF2B5EF4-FFF2-40B4-BE49-F238E27FC236}">
                <a16:creationId xmlns:a16="http://schemas.microsoft.com/office/drawing/2014/main" id="{B159FC35-01D5-3D9B-4190-D9C5FC36BB11}"/>
              </a:ext>
              <a:ext uri="{C183D7F6-B498-43B3-948B-1728B52AA6E4}">
                <adec:decorative xmlns:adec="http://schemas.microsoft.com/office/drawing/2017/decorative" val="1"/>
              </a:ext>
            </a:extLst>
          </p:cNvPr>
          <p:cNvSpPr>
            <a:spLocks noGrp="1"/>
          </p:cNvSpPr>
          <p:nvPr>
            <p:ph type="dt" sz="half" idx="2"/>
          </p:nvPr>
        </p:nvSpPr>
        <p:spPr>
          <a:xfrm>
            <a:off x="4211960" y="4615009"/>
            <a:ext cx="997868" cy="274637"/>
          </a:xfrm>
          <a:prstGeom prst="rect">
            <a:avLst/>
          </a:prstGeom>
        </p:spPr>
        <p:txBody>
          <a:bodyPr vert="horz" lIns="91440" tIns="45720" rIns="91440" bIns="45720" rtlCol="0" anchor="ctr"/>
          <a:lstStyle>
            <a:lvl1pPr algn="l">
              <a:defRPr sz="1200">
                <a:solidFill>
                  <a:schemeClr val="tx1"/>
                </a:solidFill>
              </a:defRPr>
            </a:lvl1pPr>
          </a:lstStyle>
          <a:p>
            <a:endParaRPr lang="de-DE" dirty="0"/>
          </a:p>
        </p:txBody>
      </p:sp>
      <p:sp>
        <p:nvSpPr>
          <p:cNvPr id="5" name="Fußzeilenplatzhalter">
            <a:extLst>
              <a:ext uri="{FF2B5EF4-FFF2-40B4-BE49-F238E27FC236}">
                <a16:creationId xmlns:a16="http://schemas.microsoft.com/office/drawing/2014/main" id="{E4430A3C-2541-14FB-44D9-E3672892AF7C}"/>
              </a:ext>
              <a:ext uri="{C183D7F6-B498-43B3-948B-1728B52AA6E4}">
                <adec:decorative xmlns:adec="http://schemas.microsoft.com/office/drawing/2017/decorative" val="1"/>
              </a:ext>
            </a:extLst>
          </p:cNvPr>
          <p:cNvSpPr>
            <a:spLocks noGrp="1"/>
          </p:cNvSpPr>
          <p:nvPr>
            <p:ph type="ftr" sz="quarter" idx="3"/>
          </p:nvPr>
        </p:nvSpPr>
        <p:spPr>
          <a:xfrm>
            <a:off x="5292080" y="4615010"/>
            <a:ext cx="2870076" cy="274637"/>
          </a:xfrm>
          <a:prstGeom prst="rect">
            <a:avLst/>
          </a:prstGeom>
        </p:spPr>
        <p:txBody>
          <a:bodyPr vert="horz" lIns="91440" tIns="45720" rIns="91440" bIns="45720" rtlCol="0" anchor="ctr"/>
          <a:lstStyle>
            <a:lvl1pPr algn="ctr">
              <a:defRPr sz="1200">
                <a:solidFill>
                  <a:schemeClr val="tx1"/>
                </a:solidFill>
              </a:defRPr>
            </a:lvl1pPr>
          </a:lstStyle>
          <a:p>
            <a:endParaRPr lang="de-DE" dirty="0"/>
          </a:p>
        </p:txBody>
      </p:sp>
    </p:spTree>
    <p:extLst>
      <p:ext uri="{BB962C8B-B14F-4D97-AF65-F5344CB8AC3E}">
        <p14:creationId xmlns:p14="http://schemas.microsoft.com/office/powerpoint/2010/main" val="412229365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obj" preserve="1">
  <p:cSld name="Agenda (zweispaltig)">
    <p:spTree>
      <p:nvGrpSpPr>
        <p:cNvPr id="1" name=""/>
        <p:cNvGrpSpPr/>
        <p:nvPr/>
      </p:nvGrpSpPr>
      <p:grpSpPr>
        <a:xfrm>
          <a:off x="0" y="0"/>
          <a:ext cx="0" cy="0"/>
          <a:chOff x="0" y="0"/>
          <a:chExt cx="0" cy="0"/>
        </a:xfrm>
      </p:grpSpPr>
      <p:sp>
        <p:nvSpPr>
          <p:cNvPr id="2" name="Titel">
            <a:extLst>
              <a:ext uri="{FF2B5EF4-FFF2-40B4-BE49-F238E27FC236}">
                <a16:creationId xmlns:a16="http://schemas.microsoft.com/office/drawing/2014/main" id="{F30FE764-F7B3-C3A0-BE17-FF59C3C4F4BE}"/>
              </a:ext>
            </a:extLst>
          </p:cNvPr>
          <p:cNvSpPr>
            <a:spLocks noGrp="1"/>
          </p:cNvSpPr>
          <p:nvPr>
            <p:ph type="title" hasCustomPrompt="1"/>
          </p:nvPr>
        </p:nvSpPr>
        <p:spPr/>
        <p:txBody>
          <a:bodyPr lIns="0"/>
          <a:lstStyle/>
          <a:p>
            <a:r>
              <a:rPr lang="de-DE" dirty="0"/>
              <a:t>Agenda (zweispaltig)</a:t>
            </a:r>
          </a:p>
        </p:txBody>
      </p:sp>
      <p:sp>
        <p:nvSpPr>
          <p:cNvPr id="3" name="Inhaltsplatzhalter">
            <a:extLst>
              <a:ext uri="{FF2B5EF4-FFF2-40B4-BE49-F238E27FC236}">
                <a16:creationId xmlns:a16="http://schemas.microsoft.com/office/drawing/2014/main" id="{B54A2940-BCB3-827D-5062-53A2A8B1B0D1}"/>
              </a:ext>
            </a:extLst>
          </p:cNvPr>
          <p:cNvSpPr>
            <a:spLocks noGrp="1"/>
          </p:cNvSpPr>
          <p:nvPr>
            <p:ph idx="1"/>
          </p:nvPr>
        </p:nvSpPr>
        <p:spPr>
          <a:xfrm>
            <a:off x="755576" y="1419622"/>
            <a:ext cx="8064574" cy="2448695"/>
          </a:xfrm>
        </p:spPr>
        <p:txBody>
          <a:bodyPr lIns="0" numCol="2" spcCol="180000"/>
          <a:lstStyle>
            <a:lvl1pPr marL="342900" indent="-342900">
              <a:lnSpc>
                <a:spcPct val="110000"/>
              </a:lnSpc>
              <a:buSzPct val="180000"/>
              <a:buFont typeface="+mj-lt"/>
              <a:buAutoNum type="arabicPlain"/>
              <a:defRPr/>
            </a:lvl1pPr>
            <a:lvl2pPr marL="742950" indent="-285750">
              <a:lnSpc>
                <a:spcPct val="110000"/>
              </a:lnSpc>
              <a:buSzPct val="100000"/>
              <a:buFont typeface="Wingdings" pitchFamily="2" charset="2"/>
              <a:buChar char="§"/>
              <a:defRPr/>
            </a:lvl2pPr>
            <a:lvl3pPr marL="1257300" indent="-342900">
              <a:lnSpc>
                <a:spcPct val="110000"/>
              </a:lnSpc>
              <a:buSzPct val="100000"/>
              <a:buFont typeface="Wingdings" pitchFamily="2" charset="2"/>
              <a:buChar char="§"/>
              <a:defRPr/>
            </a:lvl3pPr>
            <a:lvl4pPr marL="1714500" indent="-342900">
              <a:lnSpc>
                <a:spcPct val="110000"/>
              </a:lnSpc>
              <a:buSzPct val="100000"/>
              <a:buFont typeface="Wingdings" pitchFamily="2" charset="2"/>
              <a:buChar char="§"/>
              <a:defRPr/>
            </a:lvl4pPr>
            <a:lvl5pPr marL="2171700" indent="-342900">
              <a:lnSpc>
                <a:spcPct val="110000"/>
              </a:lnSpc>
              <a:buSzPct val="100000"/>
              <a:buFont typeface="Wingdings" pitchFamily="2" charset="2"/>
              <a:buChar char="§"/>
              <a:defRPr/>
            </a:lvl5p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de-DE" dirty="0"/>
          </a:p>
        </p:txBody>
      </p:sp>
      <p:sp>
        <p:nvSpPr>
          <p:cNvPr id="11" name="Foliennummernplatzhalter">
            <a:extLst>
              <a:ext uri="{FF2B5EF4-FFF2-40B4-BE49-F238E27FC236}">
                <a16:creationId xmlns:a16="http://schemas.microsoft.com/office/drawing/2014/main" id="{BCE49DE1-412F-9551-E6D9-B0052C74974A}"/>
              </a:ext>
              <a:ext uri="{C183D7F6-B498-43B3-948B-1728B52AA6E4}">
                <adec:decorative xmlns:adec="http://schemas.microsoft.com/office/drawing/2017/decorative" val="1"/>
              </a:ext>
            </a:extLst>
          </p:cNvPr>
          <p:cNvSpPr>
            <a:spLocks noGrp="1"/>
          </p:cNvSpPr>
          <p:nvPr>
            <p:ph type="sldNum" sz="quarter" idx="12"/>
          </p:nvPr>
        </p:nvSpPr>
        <p:spPr>
          <a:xfrm>
            <a:off x="8117160" y="4616957"/>
            <a:ext cx="702990" cy="274637"/>
          </a:xfrm>
          <a:prstGeom prst="rect">
            <a:avLst/>
          </a:prstGeom>
        </p:spPr>
        <p:txBody>
          <a:bodyPr/>
          <a:lstStyle/>
          <a:p>
            <a:fld id="{309D5144-004E-1E45-907B-65C86CA25C3F}" type="slidenum">
              <a:rPr lang="de-DE" smtClean="0"/>
              <a:t>‹Nr.›</a:t>
            </a:fld>
            <a:endParaRPr lang="de-DE"/>
          </a:p>
        </p:txBody>
      </p:sp>
      <p:sp>
        <p:nvSpPr>
          <p:cNvPr id="4" name="Datumsplatzhalter">
            <a:extLst>
              <a:ext uri="{FF2B5EF4-FFF2-40B4-BE49-F238E27FC236}">
                <a16:creationId xmlns:a16="http://schemas.microsoft.com/office/drawing/2014/main" id="{DA8BD811-AB80-6771-3C5B-8A71DDAD881E}"/>
              </a:ext>
              <a:ext uri="{C183D7F6-B498-43B3-948B-1728B52AA6E4}">
                <adec:decorative xmlns:adec="http://schemas.microsoft.com/office/drawing/2017/decorative" val="1"/>
              </a:ext>
            </a:extLst>
          </p:cNvPr>
          <p:cNvSpPr>
            <a:spLocks noGrp="1"/>
          </p:cNvSpPr>
          <p:nvPr>
            <p:ph type="dt" sz="half" idx="2"/>
          </p:nvPr>
        </p:nvSpPr>
        <p:spPr>
          <a:xfrm>
            <a:off x="4211960" y="4615009"/>
            <a:ext cx="997868" cy="274637"/>
          </a:xfrm>
          <a:prstGeom prst="rect">
            <a:avLst/>
          </a:prstGeom>
        </p:spPr>
        <p:txBody>
          <a:bodyPr vert="horz" lIns="91440" tIns="45720" rIns="91440" bIns="45720" rtlCol="0" anchor="ctr"/>
          <a:lstStyle>
            <a:lvl1pPr algn="l">
              <a:defRPr sz="1200">
                <a:solidFill>
                  <a:schemeClr val="tx1"/>
                </a:solidFill>
              </a:defRPr>
            </a:lvl1pPr>
          </a:lstStyle>
          <a:p>
            <a:endParaRPr lang="de-DE" dirty="0"/>
          </a:p>
        </p:txBody>
      </p:sp>
      <p:sp>
        <p:nvSpPr>
          <p:cNvPr id="5" name="Fußzeilenplatzhalter">
            <a:extLst>
              <a:ext uri="{FF2B5EF4-FFF2-40B4-BE49-F238E27FC236}">
                <a16:creationId xmlns:a16="http://schemas.microsoft.com/office/drawing/2014/main" id="{13CB44A2-3722-CFA6-C04F-90B773B51A20}"/>
              </a:ext>
              <a:ext uri="{C183D7F6-B498-43B3-948B-1728B52AA6E4}">
                <adec:decorative xmlns:adec="http://schemas.microsoft.com/office/drawing/2017/decorative" val="1"/>
              </a:ext>
            </a:extLst>
          </p:cNvPr>
          <p:cNvSpPr>
            <a:spLocks noGrp="1"/>
          </p:cNvSpPr>
          <p:nvPr>
            <p:ph type="ftr" sz="quarter" idx="3"/>
          </p:nvPr>
        </p:nvSpPr>
        <p:spPr>
          <a:xfrm>
            <a:off x="5292080" y="4615010"/>
            <a:ext cx="2870076" cy="274637"/>
          </a:xfrm>
          <a:prstGeom prst="rect">
            <a:avLst/>
          </a:prstGeom>
        </p:spPr>
        <p:txBody>
          <a:bodyPr vert="horz" lIns="91440" tIns="45720" rIns="91440" bIns="45720" rtlCol="0" anchor="ctr"/>
          <a:lstStyle>
            <a:lvl1pPr algn="ctr">
              <a:defRPr sz="1200">
                <a:solidFill>
                  <a:schemeClr val="tx1"/>
                </a:solidFill>
              </a:defRPr>
            </a:lvl1pPr>
          </a:lstStyle>
          <a:p>
            <a:endParaRPr lang="de-DE" dirty="0"/>
          </a:p>
        </p:txBody>
      </p:sp>
    </p:spTree>
    <p:extLst>
      <p:ext uri="{BB962C8B-B14F-4D97-AF65-F5344CB8AC3E}">
        <p14:creationId xmlns:p14="http://schemas.microsoft.com/office/powerpoint/2010/main" val="269328468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preserve="1" userDrawn="1">
  <p:cSld name="Abschnitts-&#10;überschrift">
    <p:spTree>
      <p:nvGrpSpPr>
        <p:cNvPr id="1" name=""/>
        <p:cNvGrpSpPr/>
        <p:nvPr/>
      </p:nvGrpSpPr>
      <p:grpSpPr>
        <a:xfrm>
          <a:off x="0" y="0"/>
          <a:ext cx="0" cy="0"/>
          <a:chOff x="0" y="0"/>
          <a:chExt cx="0" cy="0"/>
        </a:xfrm>
      </p:grpSpPr>
      <p:sp>
        <p:nvSpPr>
          <p:cNvPr id="2" name="Titel">
            <a:extLst>
              <a:ext uri="{FF2B5EF4-FFF2-40B4-BE49-F238E27FC236}">
                <a16:creationId xmlns:a16="http://schemas.microsoft.com/office/drawing/2014/main" id="{1D405C45-0DD4-C48A-FA2D-9BDC7F7EB886}"/>
              </a:ext>
            </a:extLst>
          </p:cNvPr>
          <p:cNvSpPr>
            <a:spLocks noGrp="1"/>
          </p:cNvSpPr>
          <p:nvPr>
            <p:ph type="title"/>
          </p:nvPr>
        </p:nvSpPr>
        <p:spPr>
          <a:xfrm>
            <a:off x="690425" y="2480009"/>
            <a:ext cx="4481836" cy="1027845"/>
          </a:xfrm>
        </p:spPr>
        <p:txBody>
          <a:bodyPr anchor="b">
            <a:spAutoFit/>
          </a:bodyPr>
          <a:lstStyle>
            <a:lvl1pPr>
              <a:lnSpc>
                <a:spcPct val="110000"/>
              </a:lnSpc>
              <a:defRPr sz="2800"/>
            </a:lvl1pPr>
          </a:lstStyle>
          <a:p>
            <a:r>
              <a:rPr lang="de-DE"/>
              <a:t>Mastertitelformat bearbeiten</a:t>
            </a:r>
            <a:endParaRPr lang="de-DE" dirty="0"/>
          </a:p>
        </p:txBody>
      </p:sp>
      <p:sp>
        <p:nvSpPr>
          <p:cNvPr id="5" name="Foliennummernplatzhalter">
            <a:extLst>
              <a:ext uri="{FF2B5EF4-FFF2-40B4-BE49-F238E27FC236}">
                <a16:creationId xmlns:a16="http://schemas.microsoft.com/office/drawing/2014/main" id="{17A60BCC-5616-273E-2AA8-BB9E0C10834E}"/>
              </a:ext>
              <a:ext uri="{C183D7F6-B498-43B3-948B-1728B52AA6E4}">
                <adec:decorative xmlns:adec="http://schemas.microsoft.com/office/drawing/2017/decorative" val="1"/>
              </a:ext>
            </a:extLst>
          </p:cNvPr>
          <p:cNvSpPr>
            <a:spLocks noGrp="1"/>
          </p:cNvSpPr>
          <p:nvPr>
            <p:ph type="sldNum" sz="quarter" idx="4"/>
          </p:nvPr>
        </p:nvSpPr>
        <p:spPr>
          <a:xfrm>
            <a:off x="8162156" y="4615009"/>
            <a:ext cx="657994" cy="274637"/>
          </a:xfrm>
          <a:prstGeom prst="rect">
            <a:avLst/>
          </a:prstGeom>
        </p:spPr>
        <p:txBody>
          <a:bodyPr vert="horz" lIns="91440" tIns="45720" rIns="0" bIns="45720" rtlCol="0" anchor="ctr"/>
          <a:lstStyle>
            <a:lvl1pPr algn="r">
              <a:defRPr sz="1200">
                <a:solidFill>
                  <a:schemeClr val="tx1"/>
                </a:solidFill>
              </a:defRPr>
            </a:lvl1pPr>
          </a:lstStyle>
          <a:p>
            <a:fld id="{3449650F-E03B-624E-B2AD-4F9591B58B11}" type="slidenum">
              <a:rPr lang="de-DE" smtClean="0"/>
              <a:pPr/>
              <a:t>‹Nr.›</a:t>
            </a:fld>
            <a:endParaRPr lang="de-DE" dirty="0"/>
          </a:p>
        </p:txBody>
      </p:sp>
      <p:sp>
        <p:nvSpPr>
          <p:cNvPr id="3" name="Textplatzhalter">
            <a:extLst>
              <a:ext uri="{FF2B5EF4-FFF2-40B4-BE49-F238E27FC236}">
                <a16:creationId xmlns:a16="http://schemas.microsoft.com/office/drawing/2014/main" id="{FA120FAF-72E8-3893-7931-08E06A077721}"/>
              </a:ext>
            </a:extLst>
          </p:cNvPr>
          <p:cNvSpPr>
            <a:spLocks noGrp="1"/>
          </p:cNvSpPr>
          <p:nvPr>
            <p:ph type="body" idx="1" hasCustomPrompt="1"/>
          </p:nvPr>
        </p:nvSpPr>
        <p:spPr>
          <a:xfrm>
            <a:off x="642614" y="402468"/>
            <a:ext cx="4577458" cy="1987980"/>
          </a:xfrm>
        </p:spPr>
        <p:txBody>
          <a:bodyPr wrap="square" lIns="0">
            <a:spAutoFit/>
          </a:bodyPr>
          <a:lstStyle>
            <a:lvl1pPr marL="0" indent="0">
              <a:buNone/>
              <a:defRPr sz="11500">
                <a:solidFill>
                  <a:schemeClr val="accent2"/>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de-DE" dirty="0"/>
              <a:t>1</a:t>
            </a:r>
          </a:p>
        </p:txBody>
      </p:sp>
      <p:sp>
        <p:nvSpPr>
          <p:cNvPr id="11" name="Bildplatzhalter">
            <a:extLst>
              <a:ext uri="{FF2B5EF4-FFF2-40B4-BE49-F238E27FC236}">
                <a16:creationId xmlns:a16="http://schemas.microsoft.com/office/drawing/2014/main" id="{02B05530-5D4E-70F8-52DA-FDF69546DB63}"/>
              </a:ext>
            </a:extLst>
          </p:cNvPr>
          <p:cNvSpPr>
            <a:spLocks noGrp="1"/>
          </p:cNvSpPr>
          <p:nvPr>
            <p:ph type="pic" sz="quarter" idx="13" hasCustomPrompt="1"/>
          </p:nvPr>
        </p:nvSpPr>
        <p:spPr>
          <a:xfrm>
            <a:off x="5651500" y="0"/>
            <a:ext cx="3492797" cy="5143500"/>
          </a:xfrm>
          <a:noFill/>
        </p:spPr>
        <p:txBody>
          <a:bodyPr/>
          <a:lstStyle>
            <a:lvl1pPr marL="0" indent="0">
              <a:buNone/>
              <a:defRPr/>
            </a:lvl1pPr>
          </a:lstStyle>
          <a:p>
            <a:r>
              <a:rPr lang="de-DE" dirty="0"/>
              <a:t>Bild einfügen und mit Alternativtext versehen</a:t>
            </a:r>
          </a:p>
        </p:txBody>
      </p:sp>
      <p:sp>
        <p:nvSpPr>
          <p:cNvPr id="13" name="Copyright">
            <a:extLst>
              <a:ext uri="{FF2B5EF4-FFF2-40B4-BE49-F238E27FC236}">
                <a16:creationId xmlns:a16="http://schemas.microsoft.com/office/drawing/2014/main" id="{D440C51C-B06F-CB2E-ED83-8E483E7779B4}"/>
              </a:ext>
            </a:extLst>
          </p:cNvPr>
          <p:cNvSpPr>
            <a:spLocks noGrp="1"/>
          </p:cNvSpPr>
          <p:nvPr>
            <p:ph type="body" sz="quarter" idx="14" hasCustomPrompt="1"/>
          </p:nvPr>
        </p:nvSpPr>
        <p:spPr>
          <a:xfrm>
            <a:off x="8361849" y="4857140"/>
            <a:ext cx="786607" cy="286360"/>
          </a:xfrm>
          <a:solidFill>
            <a:schemeClr val="bg1">
              <a:alpha val="75000"/>
            </a:schemeClr>
          </a:solidFill>
        </p:spPr>
        <p:txBody>
          <a:bodyPr wrap="none" lIns="72000" rIns="72000" anchor="b" anchorCtr="0">
            <a:spAutoFit/>
          </a:bodyPr>
          <a:lstStyle>
            <a:lvl1pPr marL="0" indent="0" algn="r">
              <a:buNone/>
              <a:defRPr sz="1100">
                <a:solidFill>
                  <a:schemeClr val="tx1"/>
                </a:solidFill>
              </a:defRPr>
            </a:lvl1pPr>
            <a:lvl2pPr marL="457200" indent="0">
              <a:buNone/>
              <a:defRPr>
                <a:solidFill>
                  <a:schemeClr val="tx1"/>
                </a:solidFill>
              </a:defRPr>
            </a:lvl2pPr>
            <a:lvl3pPr marL="914400" indent="0">
              <a:buNone/>
              <a:defRPr>
                <a:solidFill>
                  <a:schemeClr val="tx1"/>
                </a:solidFill>
              </a:defRPr>
            </a:lvl3pPr>
            <a:lvl4pPr marL="1371600" indent="0">
              <a:buNone/>
              <a:defRPr>
                <a:solidFill>
                  <a:schemeClr val="tx1"/>
                </a:solidFill>
              </a:defRPr>
            </a:lvl4pPr>
            <a:lvl5pPr marL="1828800" indent="0">
              <a:buNone/>
              <a:defRPr>
                <a:solidFill>
                  <a:schemeClr val="tx1"/>
                </a:solidFill>
              </a:defRPr>
            </a:lvl5pPr>
          </a:lstStyle>
          <a:p>
            <a:pPr lvl="0"/>
            <a:r>
              <a:rPr lang="de-DE" dirty="0"/>
              <a:t>Foto: UHH</a:t>
            </a:r>
          </a:p>
        </p:txBody>
      </p:sp>
      <p:pic>
        <p:nvPicPr>
          <p:cNvPr id="4" name="UHH-Logo">
            <a:extLst>
              <a:ext uri="{FF2B5EF4-FFF2-40B4-BE49-F238E27FC236}">
                <a16:creationId xmlns:a16="http://schemas.microsoft.com/office/drawing/2014/main" id="{D9B3E6FA-960E-96B0-B53A-73021BB11A68}"/>
              </a:ext>
              <a:ext uri="{C183D7F6-B498-43B3-948B-1728B52AA6E4}">
                <adec:decorative xmlns:adec="http://schemas.microsoft.com/office/drawing/2017/decorative" val="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5496" y="4127776"/>
            <a:ext cx="1769139" cy="820237"/>
          </a:xfrm>
          <a:prstGeom prst="rect">
            <a:avLst/>
          </a:prstGeom>
        </p:spPr>
      </p:pic>
      <p:sp>
        <p:nvSpPr>
          <p:cNvPr id="6" name="Datumsplatzhalter">
            <a:extLst>
              <a:ext uri="{FF2B5EF4-FFF2-40B4-BE49-F238E27FC236}">
                <a16:creationId xmlns:a16="http://schemas.microsoft.com/office/drawing/2014/main" id="{6F15DAC3-6FD9-0866-D987-4FF0DF5E7E7B}"/>
              </a:ext>
              <a:ext uri="{C183D7F6-B498-43B3-948B-1728B52AA6E4}">
                <adec:decorative xmlns:adec="http://schemas.microsoft.com/office/drawing/2017/decorative" val="1"/>
              </a:ext>
            </a:extLst>
          </p:cNvPr>
          <p:cNvSpPr>
            <a:spLocks noGrp="1"/>
          </p:cNvSpPr>
          <p:nvPr>
            <p:ph type="dt" sz="half" idx="2"/>
          </p:nvPr>
        </p:nvSpPr>
        <p:spPr>
          <a:xfrm>
            <a:off x="4211960" y="4615009"/>
            <a:ext cx="997868" cy="274637"/>
          </a:xfrm>
          <a:prstGeom prst="rect">
            <a:avLst/>
          </a:prstGeom>
        </p:spPr>
        <p:txBody>
          <a:bodyPr vert="horz" lIns="91440" tIns="45720" rIns="91440" bIns="45720" rtlCol="0" anchor="ctr"/>
          <a:lstStyle>
            <a:lvl1pPr algn="l">
              <a:defRPr sz="1200">
                <a:solidFill>
                  <a:schemeClr val="tx1"/>
                </a:solidFill>
              </a:defRPr>
            </a:lvl1pPr>
          </a:lstStyle>
          <a:p>
            <a:endParaRPr lang="de-DE" dirty="0"/>
          </a:p>
        </p:txBody>
      </p:sp>
      <p:sp>
        <p:nvSpPr>
          <p:cNvPr id="7" name="Fußzeilenplatzhalter">
            <a:extLst>
              <a:ext uri="{FF2B5EF4-FFF2-40B4-BE49-F238E27FC236}">
                <a16:creationId xmlns:a16="http://schemas.microsoft.com/office/drawing/2014/main" id="{BE06C47F-82E8-8701-5EC1-831DF30A6DA2}"/>
              </a:ext>
              <a:ext uri="{C183D7F6-B498-43B3-948B-1728B52AA6E4}">
                <adec:decorative xmlns:adec="http://schemas.microsoft.com/office/drawing/2017/decorative" val="1"/>
              </a:ext>
            </a:extLst>
          </p:cNvPr>
          <p:cNvSpPr>
            <a:spLocks noGrp="1"/>
          </p:cNvSpPr>
          <p:nvPr>
            <p:ph type="ftr" sz="quarter" idx="3"/>
          </p:nvPr>
        </p:nvSpPr>
        <p:spPr>
          <a:xfrm>
            <a:off x="5292080" y="4615010"/>
            <a:ext cx="2870076" cy="274637"/>
          </a:xfrm>
          <a:prstGeom prst="rect">
            <a:avLst/>
          </a:prstGeom>
        </p:spPr>
        <p:txBody>
          <a:bodyPr vert="horz" lIns="91440" tIns="45720" rIns="91440" bIns="45720" rtlCol="0" anchor="ctr"/>
          <a:lstStyle>
            <a:lvl1pPr algn="ctr">
              <a:defRPr sz="1200">
                <a:solidFill>
                  <a:schemeClr val="tx1"/>
                </a:solidFill>
              </a:defRPr>
            </a:lvl1pPr>
          </a:lstStyle>
          <a:p>
            <a:endParaRPr lang="de-DE" dirty="0"/>
          </a:p>
        </p:txBody>
      </p:sp>
    </p:spTree>
    <p:extLst>
      <p:ext uri="{BB962C8B-B14F-4D97-AF65-F5344CB8AC3E}">
        <p14:creationId xmlns:p14="http://schemas.microsoft.com/office/powerpoint/2010/main" val="209857512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preserve="1" userDrawn="1">
  <p:cSld name="Abschnittsüberschrift (auf Foto)">
    <p:spTree>
      <p:nvGrpSpPr>
        <p:cNvPr id="1" name=""/>
        <p:cNvGrpSpPr/>
        <p:nvPr/>
      </p:nvGrpSpPr>
      <p:grpSpPr>
        <a:xfrm>
          <a:off x="0" y="0"/>
          <a:ext cx="0" cy="0"/>
          <a:chOff x="0" y="0"/>
          <a:chExt cx="0" cy="0"/>
        </a:xfrm>
      </p:grpSpPr>
      <p:sp>
        <p:nvSpPr>
          <p:cNvPr id="4" name="Foliennummernplatzhalter">
            <a:extLst>
              <a:ext uri="{FF2B5EF4-FFF2-40B4-BE49-F238E27FC236}">
                <a16:creationId xmlns:a16="http://schemas.microsoft.com/office/drawing/2014/main" id="{9C441111-369E-A65C-85C0-6BD35550F8B5}"/>
              </a:ext>
              <a:ext uri="{C183D7F6-B498-43B3-948B-1728B52AA6E4}">
                <adec:decorative xmlns:adec="http://schemas.microsoft.com/office/drawing/2017/decorative" val="1"/>
              </a:ext>
            </a:extLst>
          </p:cNvPr>
          <p:cNvSpPr>
            <a:spLocks noGrp="1"/>
          </p:cNvSpPr>
          <p:nvPr>
            <p:ph type="sldNum" sz="quarter" idx="4"/>
          </p:nvPr>
        </p:nvSpPr>
        <p:spPr>
          <a:xfrm>
            <a:off x="8162156" y="4615009"/>
            <a:ext cx="657994" cy="274637"/>
          </a:xfrm>
          <a:prstGeom prst="rect">
            <a:avLst/>
          </a:prstGeom>
        </p:spPr>
        <p:txBody>
          <a:bodyPr vert="horz" lIns="91440" tIns="45720" rIns="0" bIns="45720" rtlCol="0" anchor="ctr"/>
          <a:lstStyle>
            <a:lvl1pPr algn="r">
              <a:defRPr sz="1200">
                <a:solidFill>
                  <a:schemeClr val="tx1"/>
                </a:solidFill>
              </a:defRPr>
            </a:lvl1pPr>
          </a:lstStyle>
          <a:p>
            <a:fld id="{3449650F-E03B-624E-B2AD-4F9591B58B11}" type="slidenum">
              <a:rPr lang="de-DE" smtClean="0"/>
              <a:pPr/>
              <a:t>‹Nr.›</a:t>
            </a:fld>
            <a:endParaRPr lang="de-DE" dirty="0"/>
          </a:p>
        </p:txBody>
      </p:sp>
      <p:sp>
        <p:nvSpPr>
          <p:cNvPr id="11" name="Bildplatzhalter">
            <a:extLst>
              <a:ext uri="{FF2B5EF4-FFF2-40B4-BE49-F238E27FC236}">
                <a16:creationId xmlns:a16="http://schemas.microsoft.com/office/drawing/2014/main" id="{02B05530-5D4E-70F8-52DA-FDF69546DB63}"/>
              </a:ext>
              <a:ext uri="{C183D7F6-B498-43B3-948B-1728B52AA6E4}">
                <adec:decorative xmlns:adec="http://schemas.microsoft.com/office/drawing/2017/decorative" val="1"/>
              </a:ext>
            </a:extLst>
          </p:cNvPr>
          <p:cNvSpPr>
            <a:spLocks noGrp="1"/>
          </p:cNvSpPr>
          <p:nvPr>
            <p:ph type="pic" sz="quarter" idx="13" hasCustomPrompt="1"/>
          </p:nvPr>
        </p:nvSpPr>
        <p:spPr>
          <a:xfrm>
            <a:off x="0" y="0"/>
            <a:ext cx="9144297" cy="5143500"/>
          </a:xfrm>
          <a:noFill/>
        </p:spPr>
        <p:txBody>
          <a:bodyPr/>
          <a:lstStyle>
            <a:lvl1pPr marL="0" indent="0">
              <a:buNone/>
              <a:defRPr/>
            </a:lvl1pPr>
          </a:lstStyle>
          <a:p>
            <a:r>
              <a:rPr lang="de-DE" dirty="0"/>
              <a:t>Bild einfügen und mit Alternativtext versehen</a:t>
            </a:r>
          </a:p>
        </p:txBody>
      </p:sp>
      <p:sp>
        <p:nvSpPr>
          <p:cNvPr id="3" name="Copyright">
            <a:extLst>
              <a:ext uri="{FF2B5EF4-FFF2-40B4-BE49-F238E27FC236}">
                <a16:creationId xmlns:a16="http://schemas.microsoft.com/office/drawing/2014/main" id="{DF8F1031-7DA1-B48B-66B9-8557FAFE061C}"/>
              </a:ext>
            </a:extLst>
          </p:cNvPr>
          <p:cNvSpPr>
            <a:spLocks noGrp="1"/>
          </p:cNvSpPr>
          <p:nvPr>
            <p:ph type="body" sz="quarter" idx="14" hasCustomPrompt="1"/>
          </p:nvPr>
        </p:nvSpPr>
        <p:spPr>
          <a:xfrm>
            <a:off x="8361849" y="4857140"/>
            <a:ext cx="786607" cy="286360"/>
          </a:xfrm>
          <a:solidFill>
            <a:schemeClr val="bg1">
              <a:alpha val="75000"/>
            </a:schemeClr>
          </a:solidFill>
        </p:spPr>
        <p:txBody>
          <a:bodyPr wrap="none" lIns="72000" rIns="72000" anchor="b" anchorCtr="0">
            <a:spAutoFit/>
          </a:bodyPr>
          <a:lstStyle>
            <a:lvl1pPr marL="0" indent="0" algn="r">
              <a:buNone/>
              <a:defRPr sz="1100">
                <a:solidFill>
                  <a:schemeClr val="tx1"/>
                </a:solidFill>
              </a:defRPr>
            </a:lvl1pPr>
            <a:lvl2pPr marL="457200" indent="0">
              <a:buNone/>
              <a:defRPr>
                <a:solidFill>
                  <a:schemeClr val="tx1"/>
                </a:solidFill>
              </a:defRPr>
            </a:lvl2pPr>
            <a:lvl3pPr marL="914400" indent="0">
              <a:buNone/>
              <a:defRPr>
                <a:solidFill>
                  <a:schemeClr val="tx1"/>
                </a:solidFill>
              </a:defRPr>
            </a:lvl3pPr>
            <a:lvl4pPr marL="1371600" indent="0">
              <a:buNone/>
              <a:defRPr>
                <a:solidFill>
                  <a:schemeClr val="tx1"/>
                </a:solidFill>
              </a:defRPr>
            </a:lvl4pPr>
            <a:lvl5pPr marL="1828800" indent="0">
              <a:buNone/>
              <a:defRPr>
                <a:solidFill>
                  <a:schemeClr val="tx1"/>
                </a:solidFill>
              </a:defRPr>
            </a:lvl5pPr>
          </a:lstStyle>
          <a:p>
            <a:pPr lvl="0"/>
            <a:r>
              <a:rPr lang="de-DE" dirty="0"/>
              <a:t>Foto: UHH</a:t>
            </a:r>
          </a:p>
        </p:txBody>
      </p:sp>
      <p:sp>
        <p:nvSpPr>
          <p:cNvPr id="2" name="Titel">
            <a:extLst>
              <a:ext uri="{FF2B5EF4-FFF2-40B4-BE49-F238E27FC236}">
                <a16:creationId xmlns:a16="http://schemas.microsoft.com/office/drawing/2014/main" id="{1D405C45-0DD4-C48A-FA2D-9BDC7F7EB886}"/>
              </a:ext>
            </a:extLst>
          </p:cNvPr>
          <p:cNvSpPr>
            <a:spLocks noGrp="1"/>
          </p:cNvSpPr>
          <p:nvPr>
            <p:ph type="title"/>
          </p:nvPr>
        </p:nvSpPr>
        <p:spPr>
          <a:xfrm>
            <a:off x="0" y="1028499"/>
            <a:ext cx="3419872" cy="1283937"/>
          </a:xfrm>
          <a:solidFill>
            <a:schemeClr val="accent2"/>
          </a:solidFill>
        </p:spPr>
        <p:txBody>
          <a:bodyPr wrap="square" lIns="540000" tIns="270000" rIns="360000" bIns="270000" anchor="b">
            <a:spAutoFit/>
          </a:bodyPr>
          <a:lstStyle>
            <a:lvl1pPr>
              <a:lnSpc>
                <a:spcPct val="100000"/>
              </a:lnSpc>
              <a:defRPr sz="2400">
                <a:solidFill>
                  <a:schemeClr val="bg1"/>
                </a:solidFill>
              </a:defRPr>
            </a:lvl1pPr>
          </a:lstStyle>
          <a:p>
            <a:r>
              <a:rPr lang="de-DE" dirty="0"/>
              <a:t>Mastertitelformat bearbeiten</a:t>
            </a:r>
          </a:p>
        </p:txBody>
      </p:sp>
      <p:sp>
        <p:nvSpPr>
          <p:cNvPr id="5" name="Datumsplatzhalter">
            <a:extLst>
              <a:ext uri="{FF2B5EF4-FFF2-40B4-BE49-F238E27FC236}">
                <a16:creationId xmlns:a16="http://schemas.microsoft.com/office/drawing/2014/main" id="{DB7858C6-DCA2-C893-3EE8-987458DD8D7C}"/>
              </a:ext>
              <a:ext uri="{C183D7F6-B498-43B3-948B-1728B52AA6E4}">
                <adec:decorative xmlns:adec="http://schemas.microsoft.com/office/drawing/2017/decorative" val="1"/>
              </a:ext>
            </a:extLst>
          </p:cNvPr>
          <p:cNvSpPr>
            <a:spLocks noGrp="1"/>
          </p:cNvSpPr>
          <p:nvPr>
            <p:ph type="dt" sz="half" idx="2"/>
          </p:nvPr>
        </p:nvSpPr>
        <p:spPr>
          <a:xfrm>
            <a:off x="4211960" y="4615009"/>
            <a:ext cx="997868" cy="274637"/>
          </a:xfrm>
          <a:prstGeom prst="rect">
            <a:avLst/>
          </a:prstGeom>
        </p:spPr>
        <p:txBody>
          <a:bodyPr vert="horz" lIns="91440" tIns="45720" rIns="91440" bIns="45720" rtlCol="0" anchor="ctr"/>
          <a:lstStyle>
            <a:lvl1pPr algn="l">
              <a:defRPr sz="1200">
                <a:solidFill>
                  <a:schemeClr val="tx1"/>
                </a:solidFill>
              </a:defRPr>
            </a:lvl1pPr>
          </a:lstStyle>
          <a:p>
            <a:endParaRPr lang="de-DE" dirty="0"/>
          </a:p>
        </p:txBody>
      </p:sp>
      <p:sp>
        <p:nvSpPr>
          <p:cNvPr id="6" name="Fußzeilenplatzhalter">
            <a:extLst>
              <a:ext uri="{FF2B5EF4-FFF2-40B4-BE49-F238E27FC236}">
                <a16:creationId xmlns:a16="http://schemas.microsoft.com/office/drawing/2014/main" id="{D369F843-3366-1209-6128-E5DC123E6B5E}"/>
              </a:ext>
              <a:ext uri="{C183D7F6-B498-43B3-948B-1728B52AA6E4}">
                <adec:decorative xmlns:adec="http://schemas.microsoft.com/office/drawing/2017/decorative" val="1"/>
              </a:ext>
            </a:extLst>
          </p:cNvPr>
          <p:cNvSpPr>
            <a:spLocks noGrp="1"/>
          </p:cNvSpPr>
          <p:nvPr>
            <p:ph type="ftr" sz="quarter" idx="3"/>
          </p:nvPr>
        </p:nvSpPr>
        <p:spPr>
          <a:xfrm>
            <a:off x="5292080" y="4615010"/>
            <a:ext cx="2870076" cy="274637"/>
          </a:xfrm>
          <a:prstGeom prst="rect">
            <a:avLst/>
          </a:prstGeom>
        </p:spPr>
        <p:txBody>
          <a:bodyPr vert="horz" lIns="91440" tIns="45720" rIns="91440" bIns="45720" rtlCol="0" anchor="ctr"/>
          <a:lstStyle>
            <a:lvl1pPr algn="ctr">
              <a:defRPr sz="1200">
                <a:solidFill>
                  <a:schemeClr val="tx1"/>
                </a:solidFill>
              </a:defRPr>
            </a:lvl1pPr>
          </a:lstStyle>
          <a:p>
            <a:endParaRPr lang="de-DE" dirty="0"/>
          </a:p>
        </p:txBody>
      </p:sp>
    </p:spTree>
    <p:extLst>
      <p:ext uri="{BB962C8B-B14F-4D97-AF65-F5344CB8AC3E}">
        <p14:creationId xmlns:p14="http://schemas.microsoft.com/office/powerpoint/2010/main" val="266809431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itel und Inhalt">
    <p:spTree>
      <p:nvGrpSpPr>
        <p:cNvPr id="1" name=""/>
        <p:cNvGrpSpPr/>
        <p:nvPr/>
      </p:nvGrpSpPr>
      <p:grpSpPr>
        <a:xfrm>
          <a:off x="0" y="0"/>
          <a:ext cx="0" cy="0"/>
          <a:chOff x="0" y="0"/>
          <a:chExt cx="0" cy="0"/>
        </a:xfrm>
      </p:grpSpPr>
      <p:sp>
        <p:nvSpPr>
          <p:cNvPr id="3" name="Inhaltsplatzhalter">
            <a:extLst>
              <a:ext uri="{FF2B5EF4-FFF2-40B4-BE49-F238E27FC236}">
                <a16:creationId xmlns:a16="http://schemas.microsoft.com/office/drawing/2014/main" id="{B54A2940-BCB3-827D-5062-53A2A8B1B0D1}"/>
              </a:ext>
            </a:extLst>
          </p:cNvPr>
          <p:cNvSpPr>
            <a:spLocks noGrp="1"/>
          </p:cNvSpPr>
          <p:nvPr>
            <p:ph idx="1"/>
          </p:nvPr>
        </p:nvSpPr>
        <p:spPr>
          <a:xfrm>
            <a:off x="323850" y="1131887"/>
            <a:ext cx="6192366" cy="2952751"/>
          </a:xfrm>
        </p:spPr>
        <p:txBody>
          <a:bodyPr lIns="0"/>
          <a:lstStyle>
            <a:lvl1pPr>
              <a:lnSpc>
                <a:spcPct val="110000"/>
              </a:lnSpc>
              <a:defRPr/>
            </a:lvl1pPr>
            <a:lvl2pPr>
              <a:lnSpc>
                <a:spcPct val="110000"/>
              </a:lnSpc>
              <a:defRPr/>
            </a:lvl2pPr>
            <a:lvl3pPr>
              <a:lnSpc>
                <a:spcPct val="110000"/>
              </a:lnSpc>
              <a:defRPr/>
            </a:lvl3pPr>
            <a:lvl4pPr>
              <a:lnSpc>
                <a:spcPct val="110000"/>
              </a:lnSpc>
              <a:defRPr/>
            </a:lvl4pPr>
            <a:lvl5pPr>
              <a:lnSpc>
                <a:spcPct val="110000"/>
              </a:lnSpc>
              <a:defRPr/>
            </a:lvl5p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de-DE" dirty="0"/>
          </a:p>
        </p:txBody>
      </p:sp>
      <p:sp>
        <p:nvSpPr>
          <p:cNvPr id="8" name="Datumsplatzhalter 7">
            <a:extLst>
              <a:ext uri="{FF2B5EF4-FFF2-40B4-BE49-F238E27FC236}">
                <a16:creationId xmlns:a16="http://schemas.microsoft.com/office/drawing/2014/main" id="{29B302F5-284F-3079-6EAC-C920CD76E577}"/>
              </a:ext>
            </a:extLst>
          </p:cNvPr>
          <p:cNvSpPr>
            <a:spLocks noGrp="1"/>
          </p:cNvSpPr>
          <p:nvPr>
            <p:ph type="dt" sz="half" idx="10"/>
          </p:nvPr>
        </p:nvSpPr>
        <p:spPr/>
        <p:txBody>
          <a:bodyPr/>
          <a:lstStyle/>
          <a:p>
            <a:endParaRPr lang="de-DE" dirty="0"/>
          </a:p>
        </p:txBody>
      </p:sp>
      <p:sp>
        <p:nvSpPr>
          <p:cNvPr id="9" name="Fußzeilenplatzhalter 8">
            <a:extLst>
              <a:ext uri="{FF2B5EF4-FFF2-40B4-BE49-F238E27FC236}">
                <a16:creationId xmlns:a16="http://schemas.microsoft.com/office/drawing/2014/main" id="{71C7B469-3DC0-7EC7-FA90-6C165FB155E0}"/>
              </a:ext>
            </a:extLst>
          </p:cNvPr>
          <p:cNvSpPr>
            <a:spLocks noGrp="1"/>
          </p:cNvSpPr>
          <p:nvPr>
            <p:ph type="ftr" sz="quarter" idx="11"/>
          </p:nvPr>
        </p:nvSpPr>
        <p:spPr/>
        <p:txBody>
          <a:bodyPr/>
          <a:lstStyle/>
          <a:p>
            <a:endParaRPr lang="de-DE" dirty="0"/>
          </a:p>
        </p:txBody>
      </p:sp>
      <p:sp>
        <p:nvSpPr>
          <p:cNvPr id="10" name="Foliennummernplatzhalter 9">
            <a:extLst>
              <a:ext uri="{FF2B5EF4-FFF2-40B4-BE49-F238E27FC236}">
                <a16:creationId xmlns:a16="http://schemas.microsoft.com/office/drawing/2014/main" id="{89367073-303F-D294-FFA0-CB0A3A861F89}"/>
              </a:ext>
            </a:extLst>
          </p:cNvPr>
          <p:cNvSpPr>
            <a:spLocks noGrp="1"/>
          </p:cNvSpPr>
          <p:nvPr>
            <p:ph type="sldNum" sz="quarter" idx="12"/>
          </p:nvPr>
        </p:nvSpPr>
        <p:spPr/>
        <p:txBody>
          <a:bodyPr/>
          <a:lstStyle/>
          <a:p>
            <a:fld id="{3449650F-E03B-624E-B2AD-4F9591B58B11}" type="slidenum">
              <a:rPr lang="de-DE" smtClean="0"/>
              <a:pPr/>
              <a:t>‹Nr.›</a:t>
            </a:fld>
            <a:endParaRPr lang="de-DE" dirty="0"/>
          </a:p>
        </p:txBody>
      </p:sp>
      <p:sp>
        <p:nvSpPr>
          <p:cNvPr id="12" name="Titel 11">
            <a:extLst>
              <a:ext uri="{FF2B5EF4-FFF2-40B4-BE49-F238E27FC236}">
                <a16:creationId xmlns:a16="http://schemas.microsoft.com/office/drawing/2014/main" id="{CEE53C70-75A7-A62E-53DB-69DDC21A6309}"/>
              </a:ext>
            </a:extLst>
          </p:cNvPr>
          <p:cNvSpPr>
            <a:spLocks noGrp="1"/>
          </p:cNvSpPr>
          <p:nvPr>
            <p:ph type="title"/>
          </p:nvPr>
        </p:nvSpPr>
        <p:spPr/>
        <p:txBody>
          <a:bodyPr/>
          <a:lstStyle/>
          <a:p>
            <a:r>
              <a:rPr lang="de-DE"/>
              <a:t>Mastertitelformat bearbeiten</a:t>
            </a:r>
          </a:p>
        </p:txBody>
      </p:sp>
    </p:spTree>
    <p:extLst>
      <p:ext uri="{BB962C8B-B14F-4D97-AF65-F5344CB8AC3E}">
        <p14:creationId xmlns:p14="http://schemas.microsoft.com/office/powerpoint/2010/main" val="217123893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preserve="1" userDrawn="1">
  <p:cSld name="Titel und Inhalt (blau)">
    <p:bg>
      <p:bgRef idx="1001">
        <a:schemeClr val="bg2"/>
      </p:bgRef>
    </p:bg>
    <p:spTree>
      <p:nvGrpSpPr>
        <p:cNvPr id="1" name=""/>
        <p:cNvGrpSpPr/>
        <p:nvPr/>
      </p:nvGrpSpPr>
      <p:grpSpPr>
        <a:xfrm>
          <a:off x="0" y="0"/>
          <a:ext cx="0" cy="0"/>
          <a:chOff x="0" y="0"/>
          <a:chExt cx="0" cy="0"/>
        </a:xfrm>
      </p:grpSpPr>
      <p:pic>
        <p:nvPicPr>
          <p:cNvPr id="9" name="UHH-Logo">
            <a:extLst>
              <a:ext uri="{FF2B5EF4-FFF2-40B4-BE49-F238E27FC236}">
                <a16:creationId xmlns:a16="http://schemas.microsoft.com/office/drawing/2014/main" id="{3CB7C4BB-7B9F-D5C9-4EC5-58F8D7EEA6D3}"/>
              </a:ext>
              <a:ext uri="{C183D7F6-B498-43B3-948B-1728B52AA6E4}">
                <adec:decorative xmlns:adec="http://schemas.microsoft.com/office/drawing/2017/decorative" val="1"/>
              </a:ext>
            </a:extLst>
          </p:cNvPr>
          <p:cNvPicPr>
            <a:picLocks noChangeAspect="1"/>
          </p:cNvPicPr>
          <p:nvPr userDrawn="1"/>
        </p:nvPicPr>
        <p:blipFill>
          <a:blip r:embed="rId2"/>
          <a:srcRect/>
          <a:stretch/>
        </p:blipFill>
        <p:spPr>
          <a:xfrm>
            <a:off x="323850" y="4381726"/>
            <a:ext cx="1295822" cy="422049"/>
          </a:xfrm>
          <a:prstGeom prst="rect">
            <a:avLst/>
          </a:prstGeom>
        </p:spPr>
      </p:pic>
      <p:sp>
        <p:nvSpPr>
          <p:cNvPr id="2" name="Titel">
            <a:extLst>
              <a:ext uri="{FF2B5EF4-FFF2-40B4-BE49-F238E27FC236}">
                <a16:creationId xmlns:a16="http://schemas.microsoft.com/office/drawing/2014/main" id="{F30FE764-F7B3-C3A0-BE17-FF59C3C4F4BE}"/>
              </a:ext>
            </a:extLst>
          </p:cNvPr>
          <p:cNvSpPr>
            <a:spLocks noGrp="1"/>
          </p:cNvSpPr>
          <p:nvPr>
            <p:ph type="title"/>
          </p:nvPr>
        </p:nvSpPr>
        <p:spPr/>
        <p:txBody>
          <a:bodyPr lIns="0"/>
          <a:lstStyle>
            <a:lvl1pPr>
              <a:defRPr>
                <a:solidFill>
                  <a:schemeClr val="tx1"/>
                </a:solidFill>
              </a:defRPr>
            </a:lvl1pPr>
          </a:lstStyle>
          <a:p>
            <a:r>
              <a:rPr lang="de-DE"/>
              <a:t>Mastertitelformat bearbeiten</a:t>
            </a:r>
            <a:endParaRPr lang="de-DE" dirty="0"/>
          </a:p>
        </p:txBody>
      </p:sp>
      <p:sp>
        <p:nvSpPr>
          <p:cNvPr id="4" name="Inhaltsplatzhalter">
            <a:extLst>
              <a:ext uri="{FF2B5EF4-FFF2-40B4-BE49-F238E27FC236}">
                <a16:creationId xmlns:a16="http://schemas.microsoft.com/office/drawing/2014/main" id="{2060DD5D-EE2C-1DE9-17FB-CFD0B6F637A9}"/>
              </a:ext>
            </a:extLst>
          </p:cNvPr>
          <p:cNvSpPr>
            <a:spLocks noGrp="1"/>
          </p:cNvSpPr>
          <p:nvPr>
            <p:ph idx="1"/>
          </p:nvPr>
        </p:nvSpPr>
        <p:spPr>
          <a:xfrm>
            <a:off x="323850" y="1131887"/>
            <a:ext cx="6192366" cy="2952751"/>
          </a:xfrm>
        </p:spPr>
        <p:txBody>
          <a:bodyPr lIns="0"/>
          <a:lstStyle>
            <a:lvl1pPr>
              <a:lnSpc>
                <a:spcPct val="110000"/>
              </a:lnSpc>
              <a:buClr>
                <a:schemeClr val="tx1"/>
              </a:buClr>
              <a:defRPr/>
            </a:lvl1pPr>
            <a:lvl2pPr>
              <a:lnSpc>
                <a:spcPct val="110000"/>
              </a:lnSpc>
              <a:buClr>
                <a:schemeClr val="tx1"/>
              </a:buClr>
              <a:defRPr/>
            </a:lvl2pPr>
            <a:lvl3pPr>
              <a:lnSpc>
                <a:spcPct val="110000"/>
              </a:lnSpc>
              <a:buClr>
                <a:schemeClr val="tx1"/>
              </a:buClr>
              <a:defRPr/>
            </a:lvl3pPr>
            <a:lvl4pPr>
              <a:lnSpc>
                <a:spcPct val="110000"/>
              </a:lnSpc>
              <a:buClr>
                <a:schemeClr val="tx1"/>
              </a:buClr>
              <a:defRPr/>
            </a:lvl4pPr>
            <a:lvl5pPr>
              <a:lnSpc>
                <a:spcPct val="110000"/>
              </a:lnSpc>
              <a:buClr>
                <a:schemeClr val="tx1"/>
              </a:buClr>
              <a:defRPr/>
            </a:lvl5p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de-DE" dirty="0"/>
          </a:p>
        </p:txBody>
      </p:sp>
      <p:sp>
        <p:nvSpPr>
          <p:cNvPr id="3" name="Datumsplatzhalter">
            <a:extLst>
              <a:ext uri="{FF2B5EF4-FFF2-40B4-BE49-F238E27FC236}">
                <a16:creationId xmlns:a16="http://schemas.microsoft.com/office/drawing/2014/main" id="{4587A11D-BE80-671B-6AF9-9C02BBFD07F5}"/>
              </a:ext>
              <a:ext uri="{C183D7F6-B498-43B3-948B-1728B52AA6E4}">
                <adec:decorative xmlns:adec="http://schemas.microsoft.com/office/drawing/2017/decorative" val="1"/>
              </a:ext>
            </a:extLst>
          </p:cNvPr>
          <p:cNvSpPr>
            <a:spLocks noGrp="1"/>
          </p:cNvSpPr>
          <p:nvPr>
            <p:ph type="dt" sz="half" idx="2"/>
          </p:nvPr>
        </p:nvSpPr>
        <p:spPr>
          <a:xfrm>
            <a:off x="4211960" y="4615009"/>
            <a:ext cx="997868" cy="274637"/>
          </a:xfrm>
          <a:prstGeom prst="rect">
            <a:avLst/>
          </a:prstGeom>
        </p:spPr>
        <p:txBody>
          <a:bodyPr vert="horz" lIns="91440" tIns="45720" rIns="91440" bIns="45720" rtlCol="0" anchor="ctr"/>
          <a:lstStyle>
            <a:lvl1pPr algn="l">
              <a:defRPr sz="1200">
                <a:solidFill>
                  <a:schemeClr val="tx1"/>
                </a:solidFill>
              </a:defRPr>
            </a:lvl1pPr>
          </a:lstStyle>
          <a:p>
            <a:endParaRPr lang="de-DE" dirty="0"/>
          </a:p>
        </p:txBody>
      </p:sp>
      <p:sp>
        <p:nvSpPr>
          <p:cNvPr id="5" name="Fußzeilenplatzhalter">
            <a:extLst>
              <a:ext uri="{FF2B5EF4-FFF2-40B4-BE49-F238E27FC236}">
                <a16:creationId xmlns:a16="http://schemas.microsoft.com/office/drawing/2014/main" id="{F3FCC813-C10C-BF29-F6C2-5F382BA4EC57}"/>
              </a:ext>
              <a:ext uri="{C183D7F6-B498-43B3-948B-1728B52AA6E4}">
                <adec:decorative xmlns:adec="http://schemas.microsoft.com/office/drawing/2017/decorative" val="1"/>
              </a:ext>
            </a:extLst>
          </p:cNvPr>
          <p:cNvSpPr>
            <a:spLocks noGrp="1"/>
          </p:cNvSpPr>
          <p:nvPr>
            <p:ph type="ftr" sz="quarter" idx="3"/>
          </p:nvPr>
        </p:nvSpPr>
        <p:spPr>
          <a:xfrm>
            <a:off x="5292080" y="4615010"/>
            <a:ext cx="2870076" cy="274637"/>
          </a:xfrm>
          <a:prstGeom prst="rect">
            <a:avLst/>
          </a:prstGeom>
        </p:spPr>
        <p:txBody>
          <a:bodyPr vert="horz" lIns="91440" tIns="45720" rIns="91440" bIns="45720" rtlCol="0" anchor="ctr"/>
          <a:lstStyle>
            <a:lvl1pPr algn="ctr">
              <a:defRPr sz="1200">
                <a:solidFill>
                  <a:schemeClr val="tx1"/>
                </a:solidFill>
              </a:defRPr>
            </a:lvl1pPr>
          </a:lstStyle>
          <a:p>
            <a:endParaRPr lang="de-DE" dirty="0"/>
          </a:p>
        </p:txBody>
      </p:sp>
      <p:sp>
        <p:nvSpPr>
          <p:cNvPr id="6" name="Foliennummernplatzhalter">
            <a:extLst>
              <a:ext uri="{FF2B5EF4-FFF2-40B4-BE49-F238E27FC236}">
                <a16:creationId xmlns:a16="http://schemas.microsoft.com/office/drawing/2014/main" id="{F6114D8C-4BDC-53CF-1F7F-A0EAB3E23257}"/>
              </a:ext>
              <a:ext uri="{C183D7F6-B498-43B3-948B-1728B52AA6E4}">
                <adec:decorative xmlns:adec="http://schemas.microsoft.com/office/drawing/2017/decorative" val="1"/>
              </a:ext>
            </a:extLst>
          </p:cNvPr>
          <p:cNvSpPr>
            <a:spLocks noGrp="1"/>
          </p:cNvSpPr>
          <p:nvPr>
            <p:ph type="sldNum" sz="quarter" idx="12"/>
          </p:nvPr>
        </p:nvSpPr>
        <p:spPr>
          <a:xfrm>
            <a:off x="8117160" y="4616957"/>
            <a:ext cx="702990" cy="274637"/>
          </a:xfrm>
          <a:prstGeom prst="rect">
            <a:avLst/>
          </a:prstGeom>
        </p:spPr>
        <p:txBody>
          <a:bodyPr/>
          <a:lstStyle/>
          <a:p>
            <a:fld id="{309D5144-004E-1E45-907B-65C86CA25C3F}" type="slidenum">
              <a:rPr lang="de-DE" smtClean="0"/>
              <a:t>‹Nr.›</a:t>
            </a:fld>
            <a:endParaRPr lang="de-DE"/>
          </a:p>
        </p:txBody>
      </p:sp>
    </p:spTree>
    <p:extLst>
      <p:ext uri="{BB962C8B-B14F-4D97-AF65-F5344CB8AC3E}">
        <p14:creationId xmlns:p14="http://schemas.microsoft.com/office/powerpoint/2010/main" val="3910729948"/>
      </p:ext>
    </p:extLst>
  </p:cSld>
  <p:clrMapOvr>
    <a:overrideClrMapping bg1="dk1" tx1="lt1" bg2="dk2" tx2="lt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 preserve="1">
  <p:cSld name="Titel und Inhalt (blau/weiß)">
    <p:spTree>
      <p:nvGrpSpPr>
        <p:cNvPr id="1" name=""/>
        <p:cNvGrpSpPr/>
        <p:nvPr/>
      </p:nvGrpSpPr>
      <p:grpSpPr>
        <a:xfrm>
          <a:off x="0" y="0"/>
          <a:ext cx="0" cy="0"/>
          <a:chOff x="0" y="0"/>
          <a:chExt cx="0" cy="0"/>
        </a:xfrm>
      </p:grpSpPr>
      <p:sp>
        <p:nvSpPr>
          <p:cNvPr id="4" name="Rechteck">
            <a:extLst>
              <a:ext uri="{FF2B5EF4-FFF2-40B4-BE49-F238E27FC236}">
                <a16:creationId xmlns:a16="http://schemas.microsoft.com/office/drawing/2014/main" id="{5AFF9095-81B9-BCB9-F995-76D7A95EC3BE}"/>
              </a:ext>
              <a:ext uri="{C183D7F6-B498-43B3-948B-1728B52AA6E4}">
                <adec:decorative xmlns:adec="http://schemas.microsoft.com/office/drawing/2017/decorative" val="1"/>
              </a:ext>
            </a:extLst>
          </p:cNvPr>
          <p:cNvSpPr/>
          <p:nvPr userDrawn="1"/>
        </p:nvSpPr>
        <p:spPr>
          <a:xfrm>
            <a:off x="0" y="0"/>
            <a:ext cx="9144000" cy="3507854"/>
          </a:xfrm>
          <a:prstGeom prst="rect">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solidFill>
                <a:schemeClr val="bg1"/>
              </a:solidFill>
            </a:endParaRPr>
          </a:p>
        </p:txBody>
      </p:sp>
      <p:sp>
        <p:nvSpPr>
          <p:cNvPr id="2" name="Titel">
            <a:extLst>
              <a:ext uri="{FF2B5EF4-FFF2-40B4-BE49-F238E27FC236}">
                <a16:creationId xmlns:a16="http://schemas.microsoft.com/office/drawing/2014/main" id="{F30FE764-F7B3-C3A0-BE17-FF59C3C4F4BE}"/>
              </a:ext>
            </a:extLst>
          </p:cNvPr>
          <p:cNvSpPr>
            <a:spLocks noGrp="1"/>
          </p:cNvSpPr>
          <p:nvPr>
            <p:ph type="title"/>
          </p:nvPr>
        </p:nvSpPr>
        <p:spPr/>
        <p:txBody>
          <a:bodyPr lIns="0"/>
          <a:lstStyle>
            <a:lvl1pPr>
              <a:defRPr>
                <a:solidFill>
                  <a:schemeClr val="bg1"/>
                </a:solidFill>
              </a:defRPr>
            </a:lvl1pPr>
          </a:lstStyle>
          <a:p>
            <a:r>
              <a:rPr lang="de-DE"/>
              <a:t>Mastertitelformat bearbeiten</a:t>
            </a:r>
            <a:endParaRPr lang="de-DE" dirty="0"/>
          </a:p>
        </p:txBody>
      </p:sp>
      <p:sp>
        <p:nvSpPr>
          <p:cNvPr id="3" name="Inhaltsplatzhalter">
            <a:extLst>
              <a:ext uri="{FF2B5EF4-FFF2-40B4-BE49-F238E27FC236}">
                <a16:creationId xmlns:a16="http://schemas.microsoft.com/office/drawing/2014/main" id="{B54A2940-BCB3-827D-5062-53A2A8B1B0D1}"/>
              </a:ext>
            </a:extLst>
          </p:cNvPr>
          <p:cNvSpPr>
            <a:spLocks noGrp="1"/>
          </p:cNvSpPr>
          <p:nvPr>
            <p:ph idx="1"/>
          </p:nvPr>
        </p:nvSpPr>
        <p:spPr>
          <a:xfrm>
            <a:off x="323850" y="1131887"/>
            <a:ext cx="6192366" cy="2375967"/>
          </a:xfrm>
        </p:spPr>
        <p:txBody>
          <a:bodyPr lIns="0"/>
          <a:lstStyle>
            <a:lvl1pPr>
              <a:lnSpc>
                <a:spcPct val="110000"/>
              </a:lnSpc>
              <a:buClr>
                <a:schemeClr val="bg1"/>
              </a:buClr>
              <a:defRPr>
                <a:solidFill>
                  <a:schemeClr val="bg1"/>
                </a:solidFill>
              </a:defRPr>
            </a:lvl1pPr>
            <a:lvl2pPr>
              <a:lnSpc>
                <a:spcPct val="110000"/>
              </a:lnSpc>
              <a:buClr>
                <a:schemeClr val="bg1"/>
              </a:buClr>
              <a:defRPr>
                <a:solidFill>
                  <a:schemeClr val="bg1"/>
                </a:solidFill>
              </a:defRPr>
            </a:lvl2pPr>
            <a:lvl3pPr>
              <a:lnSpc>
                <a:spcPct val="110000"/>
              </a:lnSpc>
              <a:buClr>
                <a:schemeClr val="bg1"/>
              </a:buClr>
              <a:defRPr>
                <a:solidFill>
                  <a:schemeClr val="bg1"/>
                </a:solidFill>
              </a:defRPr>
            </a:lvl3pPr>
            <a:lvl4pPr>
              <a:lnSpc>
                <a:spcPct val="110000"/>
              </a:lnSpc>
              <a:buClr>
                <a:schemeClr val="bg1"/>
              </a:buClr>
              <a:defRPr>
                <a:solidFill>
                  <a:schemeClr val="bg1"/>
                </a:solidFill>
              </a:defRPr>
            </a:lvl4pPr>
            <a:lvl5pPr>
              <a:lnSpc>
                <a:spcPct val="110000"/>
              </a:lnSpc>
              <a:buClr>
                <a:schemeClr val="bg1"/>
              </a:buClr>
              <a:defRPr>
                <a:solidFill>
                  <a:schemeClr val="bg1"/>
                </a:solidFill>
              </a:defRPr>
            </a:lvl5p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11" name="Foliennummernplatzhalter">
            <a:extLst>
              <a:ext uri="{FF2B5EF4-FFF2-40B4-BE49-F238E27FC236}">
                <a16:creationId xmlns:a16="http://schemas.microsoft.com/office/drawing/2014/main" id="{BCE49DE1-412F-9551-E6D9-B0052C74974A}"/>
              </a:ext>
              <a:ext uri="{C183D7F6-B498-43B3-948B-1728B52AA6E4}">
                <adec:decorative xmlns:adec="http://schemas.microsoft.com/office/drawing/2017/decorative" val="1"/>
              </a:ext>
            </a:extLst>
          </p:cNvPr>
          <p:cNvSpPr>
            <a:spLocks noGrp="1"/>
          </p:cNvSpPr>
          <p:nvPr>
            <p:ph type="sldNum" sz="quarter" idx="12"/>
          </p:nvPr>
        </p:nvSpPr>
        <p:spPr>
          <a:xfrm>
            <a:off x="8117160" y="4616957"/>
            <a:ext cx="702990" cy="274637"/>
          </a:xfrm>
          <a:prstGeom prst="rect">
            <a:avLst/>
          </a:prstGeom>
        </p:spPr>
        <p:txBody>
          <a:bodyPr/>
          <a:lstStyle/>
          <a:p>
            <a:fld id="{309D5144-004E-1E45-907B-65C86CA25C3F}" type="slidenum">
              <a:rPr lang="de-DE" smtClean="0"/>
              <a:t>‹Nr.›</a:t>
            </a:fld>
            <a:endParaRPr lang="de-DE"/>
          </a:p>
        </p:txBody>
      </p:sp>
      <p:sp>
        <p:nvSpPr>
          <p:cNvPr id="5" name="Datumsplatzhalter">
            <a:extLst>
              <a:ext uri="{FF2B5EF4-FFF2-40B4-BE49-F238E27FC236}">
                <a16:creationId xmlns:a16="http://schemas.microsoft.com/office/drawing/2014/main" id="{1A332F47-736B-CDE0-6752-F10D3D68B97F}"/>
              </a:ext>
              <a:ext uri="{C183D7F6-B498-43B3-948B-1728B52AA6E4}">
                <adec:decorative xmlns:adec="http://schemas.microsoft.com/office/drawing/2017/decorative" val="1"/>
              </a:ext>
            </a:extLst>
          </p:cNvPr>
          <p:cNvSpPr>
            <a:spLocks noGrp="1"/>
          </p:cNvSpPr>
          <p:nvPr>
            <p:ph type="dt" sz="half" idx="2"/>
          </p:nvPr>
        </p:nvSpPr>
        <p:spPr>
          <a:xfrm>
            <a:off x="4211960" y="4615009"/>
            <a:ext cx="997868" cy="274637"/>
          </a:xfrm>
          <a:prstGeom prst="rect">
            <a:avLst/>
          </a:prstGeom>
        </p:spPr>
        <p:txBody>
          <a:bodyPr vert="horz" lIns="91440" tIns="45720" rIns="91440" bIns="45720" rtlCol="0" anchor="ctr"/>
          <a:lstStyle>
            <a:lvl1pPr algn="l">
              <a:defRPr sz="1200">
                <a:solidFill>
                  <a:schemeClr val="tx1"/>
                </a:solidFill>
              </a:defRPr>
            </a:lvl1pPr>
          </a:lstStyle>
          <a:p>
            <a:endParaRPr lang="de-DE" dirty="0"/>
          </a:p>
        </p:txBody>
      </p:sp>
      <p:sp>
        <p:nvSpPr>
          <p:cNvPr id="6" name="Fußzeilenplatzhalter">
            <a:extLst>
              <a:ext uri="{FF2B5EF4-FFF2-40B4-BE49-F238E27FC236}">
                <a16:creationId xmlns:a16="http://schemas.microsoft.com/office/drawing/2014/main" id="{5C11D619-E32A-2CEE-9965-9C829412BC38}"/>
              </a:ext>
              <a:ext uri="{C183D7F6-B498-43B3-948B-1728B52AA6E4}">
                <adec:decorative xmlns:adec="http://schemas.microsoft.com/office/drawing/2017/decorative" val="1"/>
              </a:ext>
            </a:extLst>
          </p:cNvPr>
          <p:cNvSpPr>
            <a:spLocks noGrp="1"/>
          </p:cNvSpPr>
          <p:nvPr>
            <p:ph type="ftr" sz="quarter" idx="3"/>
          </p:nvPr>
        </p:nvSpPr>
        <p:spPr>
          <a:xfrm>
            <a:off x="5292080" y="4615010"/>
            <a:ext cx="2870076" cy="274637"/>
          </a:xfrm>
          <a:prstGeom prst="rect">
            <a:avLst/>
          </a:prstGeom>
        </p:spPr>
        <p:txBody>
          <a:bodyPr vert="horz" lIns="91440" tIns="45720" rIns="91440" bIns="45720" rtlCol="0" anchor="ctr"/>
          <a:lstStyle>
            <a:lvl1pPr algn="ctr">
              <a:defRPr sz="1200">
                <a:solidFill>
                  <a:schemeClr val="tx1"/>
                </a:solidFill>
              </a:defRPr>
            </a:lvl1pPr>
          </a:lstStyle>
          <a:p>
            <a:endParaRPr lang="de-DE" dirty="0"/>
          </a:p>
        </p:txBody>
      </p:sp>
    </p:spTree>
    <p:extLst>
      <p:ext uri="{BB962C8B-B14F-4D97-AF65-F5344CB8AC3E}">
        <p14:creationId xmlns:p14="http://schemas.microsoft.com/office/powerpoint/2010/main" val="61841204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Titel und Inhalt (mit schmalem Foto)">
    <p:spTree>
      <p:nvGrpSpPr>
        <p:cNvPr id="1" name=""/>
        <p:cNvGrpSpPr/>
        <p:nvPr/>
      </p:nvGrpSpPr>
      <p:grpSpPr>
        <a:xfrm>
          <a:off x="0" y="0"/>
          <a:ext cx="0" cy="0"/>
          <a:chOff x="0" y="0"/>
          <a:chExt cx="0" cy="0"/>
        </a:xfrm>
      </p:grpSpPr>
      <p:sp>
        <p:nvSpPr>
          <p:cNvPr id="2" name="Titel">
            <a:extLst>
              <a:ext uri="{FF2B5EF4-FFF2-40B4-BE49-F238E27FC236}">
                <a16:creationId xmlns:a16="http://schemas.microsoft.com/office/drawing/2014/main" id="{022CAA55-EBA8-B65A-0AFD-E54B4AB91321}"/>
              </a:ext>
            </a:extLst>
          </p:cNvPr>
          <p:cNvSpPr>
            <a:spLocks noGrp="1"/>
          </p:cNvSpPr>
          <p:nvPr>
            <p:ph type="title"/>
          </p:nvPr>
        </p:nvSpPr>
        <p:spPr>
          <a:xfrm>
            <a:off x="323850" y="339502"/>
            <a:ext cx="4968230" cy="575841"/>
          </a:xfrm>
        </p:spPr>
        <p:txBody>
          <a:bodyPr lIns="0"/>
          <a:lstStyle/>
          <a:p>
            <a:r>
              <a:rPr lang="de-DE"/>
              <a:t>Mastertitelformat bearbeiten</a:t>
            </a:r>
            <a:endParaRPr lang="de-DE" dirty="0"/>
          </a:p>
        </p:txBody>
      </p:sp>
      <p:sp>
        <p:nvSpPr>
          <p:cNvPr id="3" name="Inhaltsplatzhalter">
            <a:extLst>
              <a:ext uri="{FF2B5EF4-FFF2-40B4-BE49-F238E27FC236}">
                <a16:creationId xmlns:a16="http://schemas.microsoft.com/office/drawing/2014/main" id="{2C284ADE-10D9-51D8-79D6-838CA1561964}"/>
              </a:ext>
            </a:extLst>
          </p:cNvPr>
          <p:cNvSpPr>
            <a:spLocks noGrp="1"/>
          </p:cNvSpPr>
          <p:nvPr>
            <p:ph sz="half" idx="1"/>
          </p:nvPr>
        </p:nvSpPr>
        <p:spPr>
          <a:xfrm>
            <a:off x="323850" y="1131888"/>
            <a:ext cx="4608190" cy="2952750"/>
          </a:xfrm>
        </p:spPr>
        <p:txBody>
          <a:bodyPr lIns="0"/>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de-DE" dirty="0"/>
          </a:p>
        </p:txBody>
      </p:sp>
      <p:sp>
        <p:nvSpPr>
          <p:cNvPr id="10" name="Bildplatzhalter">
            <a:extLst>
              <a:ext uri="{FF2B5EF4-FFF2-40B4-BE49-F238E27FC236}">
                <a16:creationId xmlns:a16="http://schemas.microsoft.com/office/drawing/2014/main" id="{C35977E2-0412-120B-2CE6-634B43C86EF5}"/>
              </a:ext>
            </a:extLst>
          </p:cNvPr>
          <p:cNvSpPr>
            <a:spLocks noGrp="1"/>
          </p:cNvSpPr>
          <p:nvPr>
            <p:ph type="pic" sz="quarter" idx="13" hasCustomPrompt="1"/>
          </p:nvPr>
        </p:nvSpPr>
        <p:spPr>
          <a:xfrm>
            <a:off x="5669901" y="0"/>
            <a:ext cx="3481933" cy="5143500"/>
          </a:xfrm>
          <a:noFill/>
        </p:spPr>
        <p:txBody>
          <a:bodyPr/>
          <a:lstStyle>
            <a:lvl1pPr marL="0" indent="0">
              <a:buNone/>
              <a:defRPr/>
            </a:lvl1pPr>
          </a:lstStyle>
          <a:p>
            <a:r>
              <a:rPr lang="de-DE" dirty="0"/>
              <a:t>Bild einfügen und mit Alternativtext versehen</a:t>
            </a:r>
          </a:p>
        </p:txBody>
      </p:sp>
      <p:sp>
        <p:nvSpPr>
          <p:cNvPr id="8" name="Copyright">
            <a:extLst>
              <a:ext uri="{FF2B5EF4-FFF2-40B4-BE49-F238E27FC236}">
                <a16:creationId xmlns:a16="http://schemas.microsoft.com/office/drawing/2014/main" id="{36C21B6C-1199-7410-D70C-DF13D6B43E68}"/>
              </a:ext>
            </a:extLst>
          </p:cNvPr>
          <p:cNvSpPr>
            <a:spLocks noGrp="1"/>
          </p:cNvSpPr>
          <p:nvPr>
            <p:ph type="body" sz="quarter" idx="14" hasCustomPrompt="1"/>
          </p:nvPr>
        </p:nvSpPr>
        <p:spPr>
          <a:xfrm>
            <a:off x="8361849" y="4857140"/>
            <a:ext cx="786607" cy="286360"/>
          </a:xfrm>
          <a:solidFill>
            <a:schemeClr val="bg1">
              <a:alpha val="75000"/>
            </a:schemeClr>
          </a:solidFill>
        </p:spPr>
        <p:txBody>
          <a:bodyPr wrap="none" lIns="72000" rIns="72000" anchor="b" anchorCtr="0">
            <a:spAutoFit/>
          </a:bodyPr>
          <a:lstStyle>
            <a:lvl1pPr marL="0" indent="0" algn="r">
              <a:buNone/>
              <a:defRPr sz="1100">
                <a:solidFill>
                  <a:schemeClr val="tx1"/>
                </a:solidFill>
              </a:defRPr>
            </a:lvl1pPr>
            <a:lvl2pPr marL="457200" indent="0">
              <a:buNone/>
              <a:defRPr>
                <a:solidFill>
                  <a:schemeClr val="tx1"/>
                </a:solidFill>
              </a:defRPr>
            </a:lvl2pPr>
            <a:lvl3pPr marL="914400" indent="0">
              <a:buNone/>
              <a:defRPr>
                <a:solidFill>
                  <a:schemeClr val="tx1"/>
                </a:solidFill>
              </a:defRPr>
            </a:lvl3pPr>
            <a:lvl4pPr marL="1371600" indent="0">
              <a:buNone/>
              <a:defRPr>
                <a:solidFill>
                  <a:schemeClr val="tx1"/>
                </a:solidFill>
              </a:defRPr>
            </a:lvl4pPr>
            <a:lvl5pPr marL="1828800" indent="0">
              <a:buNone/>
              <a:defRPr>
                <a:solidFill>
                  <a:schemeClr val="tx1"/>
                </a:solidFill>
              </a:defRPr>
            </a:lvl5pPr>
          </a:lstStyle>
          <a:p>
            <a:pPr lvl="0"/>
            <a:r>
              <a:rPr lang="de-DE" dirty="0"/>
              <a:t>Foto: UHH</a:t>
            </a:r>
          </a:p>
        </p:txBody>
      </p:sp>
      <p:sp>
        <p:nvSpPr>
          <p:cNvPr id="6" name="Foliennummernplatzhalter">
            <a:extLst>
              <a:ext uri="{FF2B5EF4-FFF2-40B4-BE49-F238E27FC236}">
                <a16:creationId xmlns:a16="http://schemas.microsoft.com/office/drawing/2014/main" id="{338EC3EA-D4DA-303C-806E-472FC6B322D6}"/>
              </a:ext>
              <a:ext uri="{C183D7F6-B498-43B3-948B-1728B52AA6E4}">
                <adec:decorative xmlns:adec="http://schemas.microsoft.com/office/drawing/2017/decorative" val="1"/>
              </a:ext>
            </a:extLst>
          </p:cNvPr>
          <p:cNvSpPr>
            <a:spLocks noGrp="1"/>
          </p:cNvSpPr>
          <p:nvPr>
            <p:ph type="sldNum" sz="quarter" idx="4"/>
          </p:nvPr>
        </p:nvSpPr>
        <p:spPr>
          <a:xfrm>
            <a:off x="8162156" y="4615009"/>
            <a:ext cx="657994" cy="274637"/>
          </a:xfrm>
          <a:prstGeom prst="rect">
            <a:avLst/>
          </a:prstGeom>
        </p:spPr>
        <p:txBody>
          <a:bodyPr vert="horz" lIns="91440" tIns="45720" rIns="0" bIns="45720" rtlCol="0" anchor="ctr"/>
          <a:lstStyle>
            <a:lvl1pPr algn="r">
              <a:defRPr sz="1200">
                <a:solidFill>
                  <a:schemeClr val="tx1"/>
                </a:solidFill>
              </a:defRPr>
            </a:lvl1pPr>
          </a:lstStyle>
          <a:p>
            <a:fld id="{3449650F-E03B-624E-B2AD-4F9591B58B11}" type="slidenum">
              <a:rPr lang="de-DE" smtClean="0"/>
              <a:pPr/>
              <a:t>‹Nr.›</a:t>
            </a:fld>
            <a:endParaRPr lang="de-DE" dirty="0"/>
          </a:p>
        </p:txBody>
      </p:sp>
      <p:sp>
        <p:nvSpPr>
          <p:cNvPr id="4" name="Datumsplatzhalter">
            <a:extLst>
              <a:ext uri="{FF2B5EF4-FFF2-40B4-BE49-F238E27FC236}">
                <a16:creationId xmlns:a16="http://schemas.microsoft.com/office/drawing/2014/main" id="{9AAC19B7-37FD-AA89-39AA-F7DF9419DB44}"/>
              </a:ext>
              <a:ext uri="{C183D7F6-B498-43B3-948B-1728B52AA6E4}">
                <adec:decorative xmlns:adec="http://schemas.microsoft.com/office/drawing/2017/decorative" val="1"/>
              </a:ext>
            </a:extLst>
          </p:cNvPr>
          <p:cNvSpPr>
            <a:spLocks noGrp="1"/>
          </p:cNvSpPr>
          <p:nvPr>
            <p:ph type="dt" sz="half" idx="2"/>
          </p:nvPr>
        </p:nvSpPr>
        <p:spPr>
          <a:xfrm>
            <a:off x="4211960" y="4615009"/>
            <a:ext cx="997868" cy="274637"/>
          </a:xfrm>
          <a:prstGeom prst="rect">
            <a:avLst/>
          </a:prstGeom>
        </p:spPr>
        <p:txBody>
          <a:bodyPr vert="horz" lIns="91440" tIns="45720" rIns="91440" bIns="45720" rtlCol="0" anchor="ctr"/>
          <a:lstStyle>
            <a:lvl1pPr algn="l">
              <a:defRPr sz="1200">
                <a:solidFill>
                  <a:schemeClr val="tx1"/>
                </a:solidFill>
              </a:defRPr>
            </a:lvl1pPr>
          </a:lstStyle>
          <a:p>
            <a:endParaRPr lang="de-DE" dirty="0"/>
          </a:p>
        </p:txBody>
      </p:sp>
      <p:sp>
        <p:nvSpPr>
          <p:cNvPr id="5" name="Fußzeilenplatzhalter">
            <a:extLst>
              <a:ext uri="{FF2B5EF4-FFF2-40B4-BE49-F238E27FC236}">
                <a16:creationId xmlns:a16="http://schemas.microsoft.com/office/drawing/2014/main" id="{4BFEEC7F-37CA-96F1-CC3A-8A300A1C2E42}"/>
              </a:ext>
              <a:ext uri="{C183D7F6-B498-43B3-948B-1728B52AA6E4}">
                <adec:decorative xmlns:adec="http://schemas.microsoft.com/office/drawing/2017/decorative" val="1"/>
              </a:ext>
            </a:extLst>
          </p:cNvPr>
          <p:cNvSpPr>
            <a:spLocks noGrp="1"/>
          </p:cNvSpPr>
          <p:nvPr>
            <p:ph type="ftr" sz="quarter" idx="3"/>
          </p:nvPr>
        </p:nvSpPr>
        <p:spPr>
          <a:xfrm>
            <a:off x="5292080" y="4615010"/>
            <a:ext cx="2870076" cy="274637"/>
          </a:xfrm>
          <a:prstGeom prst="rect">
            <a:avLst/>
          </a:prstGeom>
        </p:spPr>
        <p:txBody>
          <a:bodyPr vert="horz" lIns="91440" tIns="45720" rIns="91440" bIns="45720" rtlCol="0" anchor="ctr"/>
          <a:lstStyle>
            <a:lvl1pPr algn="ctr">
              <a:defRPr sz="1200">
                <a:solidFill>
                  <a:schemeClr val="tx1"/>
                </a:solidFill>
              </a:defRPr>
            </a:lvl1pPr>
          </a:lstStyle>
          <a:p>
            <a:endParaRPr lang="de-DE" dirty="0"/>
          </a:p>
        </p:txBody>
      </p:sp>
    </p:spTree>
    <p:extLst>
      <p:ext uri="{BB962C8B-B14F-4D97-AF65-F5344CB8AC3E}">
        <p14:creationId xmlns:p14="http://schemas.microsoft.com/office/powerpoint/2010/main" val="108749867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userDrawn="1">
  <p:cSld name="Titel und Inhalt (mit breitem Foto)">
    <p:bg>
      <p:bgRef idx="1001">
        <a:schemeClr val="bg2"/>
      </p:bgRef>
    </p:bg>
    <p:spTree>
      <p:nvGrpSpPr>
        <p:cNvPr id="1" name=""/>
        <p:cNvGrpSpPr/>
        <p:nvPr/>
      </p:nvGrpSpPr>
      <p:grpSpPr>
        <a:xfrm>
          <a:off x="0" y="0"/>
          <a:ext cx="0" cy="0"/>
          <a:chOff x="0" y="0"/>
          <a:chExt cx="0" cy="0"/>
        </a:xfrm>
      </p:grpSpPr>
      <p:sp>
        <p:nvSpPr>
          <p:cNvPr id="7" name="Foliennummernplatzhalter">
            <a:extLst>
              <a:ext uri="{FF2B5EF4-FFF2-40B4-BE49-F238E27FC236}">
                <a16:creationId xmlns:a16="http://schemas.microsoft.com/office/drawing/2014/main" id="{E58634C5-D0B6-1717-8CE0-5AE7DF487E45}"/>
              </a:ext>
              <a:ext uri="{C183D7F6-B498-43B3-948B-1728B52AA6E4}">
                <adec:decorative xmlns:adec="http://schemas.microsoft.com/office/drawing/2017/decorative" val="1"/>
              </a:ext>
            </a:extLst>
          </p:cNvPr>
          <p:cNvSpPr>
            <a:spLocks noGrp="1"/>
          </p:cNvSpPr>
          <p:nvPr>
            <p:ph type="sldNum" sz="quarter" idx="12"/>
          </p:nvPr>
        </p:nvSpPr>
        <p:spPr>
          <a:xfrm>
            <a:off x="8244408" y="4616957"/>
            <a:ext cx="702990" cy="274637"/>
          </a:xfrm>
          <a:prstGeom prst="rect">
            <a:avLst/>
          </a:prstGeom>
        </p:spPr>
        <p:txBody>
          <a:bodyPr/>
          <a:lstStyle>
            <a:lvl1pPr>
              <a:defRPr>
                <a:solidFill>
                  <a:schemeClr val="tx1"/>
                </a:solidFill>
              </a:defRPr>
            </a:lvl1pPr>
          </a:lstStyle>
          <a:p>
            <a:fld id="{309D5144-004E-1E45-907B-65C86CA25C3F}" type="slidenum">
              <a:rPr lang="de-DE" smtClean="0"/>
              <a:pPr/>
              <a:t>‹Nr.›</a:t>
            </a:fld>
            <a:endParaRPr lang="de-DE"/>
          </a:p>
        </p:txBody>
      </p:sp>
      <p:sp>
        <p:nvSpPr>
          <p:cNvPr id="2" name="Titel">
            <a:extLst>
              <a:ext uri="{FF2B5EF4-FFF2-40B4-BE49-F238E27FC236}">
                <a16:creationId xmlns:a16="http://schemas.microsoft.com/office/drawing/2014/main" id="{022CAA55-EBA8-B65A-0AFD-E54B4AB91321}"/>
              </a:ext>
            </a:extLst>
          </p:cNvPr>
          <p:cNvSpPr>
            <a:spLocks noGrp="1"/>
          </p:cNvSpPr>
          <p:nvPr>
            <p:ph type="title" hasCustomPrompt="1"/>
          </p:nvPr>
        </p:nvSpPr>
        <p:spPr>
          <a:xfrm>
            <a:off x="323850" y="339502"/>
            <a:ext cx="2807990" cy="575841"/>
          </a:xfrm>
        </p:spPr>
        <p:txBody>
          <a:bodyPr lIns="0"/>
          <a:lstStyle>
            <a:lvl1pPr>
              <a:defRPr>
                <a:solidFill>
                  <a:schemeClr val="tx1"/>
                </a:solidFill>
              </a:defRPr>
            </a:lvl1pPr>
          </a:lstStyle>
          <a:p>
            <a:r>
              <a:rPr lang="de-DE" dirty="0"/>
              <a:t>Titel</a:t>
            </a:r>
          </a:p>
        </p:txBody>
      </p:sp>
      <p:sp>
        <p:nvSpPr>
          <p:cNvPr id="3" name="Inhaltsplatzhalter">
            <a:extLst>
              <a:ext uri="{FF2B5EF4-FFF2-40B4-BE49-F238E27FC236}">
                <a16:creationId xmlns:a16="http://schemas.microsoft.com/office/drawing/2014/main" id="{2C284ADE-10D9-51D8-79D6-838CA1561964}"/>
              </a:ext>
            </a:extLst>
          </p:cNvPr>
          <p:cNvSpPr>
            <a:spLocks noGrp="1"/>
          </p:cNvSpPr>
          <p:nvPr>
            <p:ph sz="half" idx="1"/>
          </p:nvPr>
        </p:nvSpPr>
        <p:spPr>
          <a:xfrm>
            <a:off x="323850" y="1131888"/>
            <a:ext cx="2807990" cy="2952750"/>
          </a:xfrm>
        </p:spPr>
        <p:txBody>
          <a:bodyPr lIns="0"/>
          <a:lstStyle>
            <a:lvl1pPr>
              <a:buClr>
                <a:schemeClr val="tx1"/>
              </a:buClr>
              <a:defRPr>
                <a:solidFill>
                  <a:schemeClr val="tx1"/>
                </a:solidFill>
              </a:defRPr>
            </a:lvl1pPr>
            <a:lvl2pPr>
              <a:buClr>
                <a:schemeClr val="tx1"/>
              </a:buClr>
              <a:defRPr>
                <a:solidFill>
                  <a:schemeClr val="tx1"/>
                </a:solidFill>
              </a:defRPr>
            </a:lvl2pPr>
            <a:lvl3pPr>
              <a:buClr>
                <a:schemeClr val="tx1"/>
              </a:buClr>
              <a:defRPr>
                <a:solidFill>
                  <a:schemeClr val="tx1"/>
                </a:solidFill>
              </a:defRPr>
            </a:lvl3pPr>
            <a:lvl4pPr>
              <a:buClr>
                <a:schemeClr val="tx1"/>
              </a:buClr>
              <a:defRPr>
                <a:solidFill>
                  <a:schemeClr val="tx1"/>
                </a:solidFill>
              </a:defRPr>
            </a:lvl4pPr>
            <a:lvl5pPr>
              <a:buClr>
                <a:schemeClr val="tx1"/>
              </a:buClr>
              <a:defRPr>
                <a:solidFill>
                  <a:schemeClr val="tx1"/>
                </a:solidFill>
              </a:defRPr>
            </a:lvl5p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de-DE" dirty="0"/>
          </a:p>
        </p:txBody>
      </p:sp>
      <p:sp>
        <p:nvSpPr>
          <p:cNvPr id="10" name="Bildplatzhalter">
            <a:extLst>
              <a:ext uri="{FF2B5EF4-FFF2-40B4-BE49-F238E27FC236}">
                <a16:creationId xmlns:a16="http://schemas.microsoft.com/office/drawing/2014/main" id="{C35977E2-0412-120B-2CE6-634B43C86EF5}"/>
              </a:ext>
            </a:extLst>
          </p:cNvPr>
          <p:cNvSpPr>
            <a:spLocks noGrp="1"/>
          </p:cNvSpPr>
          <p:nvPr>
            <p:ph type="pic" sz="quarter" idx="13" hasCustomPrompt="1"/>
          </p:nvPr>
        </p:nvSpPr>
        <p:spPr>
          <a:xfrm>
            <a:off x="3492500" y="0"/>
            <a:ext cx="5651797" cy="5143500"/>
          </a:xfrm>
          <a:noFill/>
        </p:spPr>
        <p:txBody>
          <a:bodyPr/>
          <a:lstStyle>
            <a:lvl1pPr marL="0" indent="0">
              <a:buNone/>
              <a:defRPr/>
            </a:lvl1pPr>
          </a:lstStyle>
          <a:p>
            <a:r>
              <a:rPr lang="de-DE" dirty="0"/>
              <a:t>Bild einfügen und mit Alternativtext versehen</a:t>
            </a:r>
          </a:p>
        </p:txBody>
      </p:sp>
      <p:sp>
        <p:nvSpPr>
          <p:cNvPr id="8" name="Copyright">
            <a:extLst>
              <a:ext uri="{FF2B5EF4-FFF2-40B4-BE49-F238E27FC236}">
                <a16:creationId xmlns:a16="http://schemas.microsoft.com/office/drawing/2014/main" id="{6F379341-4B7C-56ED-E5CE-3AF27C9C07CD}"/>
              </a:ext>
            </a:extLst>
          </p:cNvPr>
          <p:cNvSpPr>
            <a:spLocks noGrp="1"/>
          </p:cNvSpPr>
          <p:nvPr>
            <p:ph type="body" sz="quarter" idx="14" hasCustomPrompt="1"/>
          </p:nvPr>
        </p:nvSpPr>
        <p:spPr>
          <a:xfrm>
            <a:off x="8361849" y="4869835"/>
            <a:ext cx="786607" cy="273665"/>
          </a:xfrm>
          <a:solidFill>
            <a:schemeClr val="tx1">
              <a:alpha val="75000"/>
            </a:schemeClr>
          </a:solidFill>
        </p:spPr>
        <p:txBody>
          <a:bodyPr wrap="none" lIns="72000" rIns="72000" anchor="b" anchorCtr="0">
            <a:spAutoFit/>
          </a:bodyPr>
          <a:lstStyle>
            <a:lvl1pPr marL="0" indent="0" algn="r">
              <a:buNone/>
              <a:defRPr sz="1100">
                <a:solidFill>
                  <a:schemeClr val="bg1"/>
                </a:solidFill>
              </a:defRPr>
            </a:lvl1pPr>
            <a:lvl2pPr marL="457200" indent="0">
              <a:buNone/>
              <a:defRPr>
                <a:solidFill>
                  <a:schemeClr val="tx1"/>
                </a:solidFill>
              </a:defRPr>
            </a:lvl2pPr>
            <a:lvl3pPr marL="914400" indent="0">
              <a:buNone/>
              <a:defRPr>
                <a:solidFill>
                  <a:schemeClr val="tx1"/>
                </a:solidFill>
              </a:defRPr>
            </a:lvl3pPr>
            <a:lvl4pPr marL="1371600" indent="0">
              <a:buNone/>
              <a:defRPr>
                <a:solidFill>
                  <a:schemeClr val="tx1"/>
                </a:solidFill>
              </a:defRPr>
            </a:lvl4pPr>
            <a:lvl5pPr marL="1828800" indent="0">
              <a:buNone/>
              <a:defRPr>
                <a:solidFill>
                  <a:schemeClr val="tx1"/>
                </a:solidFill>
              </a:defRPr>
            </a:lvl5pPr>
          </a:lstStyle>
          <a:p>
            <a:pPr lvl="0"/>
            <a:r>
              <a:rPr lang="de-DE" dirty="0"/>
              <a:t>Foto: UHH</a:t>
            </a:r>
          </a:p>
        </p:txBody>
      </p:sp>
      <p:pic>
        <p:nvPicPr>
          <p:cNvPr id="9" name="UHH-Logo">
            <a:extLst>
              <a:ext uri="{FF2B5EF4-FFF2-40B4-BE49-F238E27FC236}">
                <a16:creationId xmlns:a16="http://schemas.microsoft.com/office/drawing/2014/main" id="{3BDE8800-7D43-0D06-238E-1FA0D202AEC5}"/>
              </a:ext>
              <a:ext uri="{C183D7F6-B498-43B3-948B-1728B52AA6E4}">
                <adec:decorative xmlns:adec="http://schemas.microsoft.com/office/drawing/2017/decorative" val="1"/>
              </a:ext>
            </a:extLst>
          </p:cNvPr>
          <p:cNvPicPr>
            <a:picLocks noChangeAspect="1"/>
          </p:cNvPicPr>
          <p:nvPr userDrawn="1"/>
        </p:nvPicPr>
        <p:blipFill>
          <a:blip r:embed="rId2"/>
          <a:srcRect/>
          <a:stretch/>
        </p:blipFill>
        <p:spPr>
          <a:xfrm>
            <a:off x="323850" y="4381726"/>
            <a:ext cx="1295822" cy="422049"/>
          </a:xfrm>
          <a:prstGeom prst="rect">
            <a:avLst/>
          </a:prstGeom>
        </p:spPr>
      </p:pic>
      <p:sp>
        <p:nvSpPr>
          <p:cNvPr id="11" name="Datumsplatzhalter">
            <a:extLst>
              <a:ext uri="{FF2B5EF4-FFF2-40B4-BE49-F238E27FC236}">
                <a16:creationId xmlns:a16="http://schemas.microsoft.com/office/drawing/2014/main" id="{7D88BC12-8F4E-BFC6-264F-89270375E7DF}"/>
              </a:ext>
              <a:ext uri="{C183D7F6-B498-43B3-948B-1728B52AA6E4}">
                <adec:decorative xmlns:adec="http://schemas.microsoft.com/office/drawing/2017/decorative" val="1"/>
              </a:ext>
            </a:extLst>
          </p:cNvPr>
          <p:cNvSpPr>
            <a:spLocks noGrp="1"/>
          </p:cNvSpPr>
          <p:nvPr>
            <p:ph type="dt" sz="half" idx="2"/>
          </p:nvPr>
        </p:nvSpPr>
        <p:spPr>
          <a:xfrm>
            <a:off x="4211960" y="4615009"/>
            <a:ext cx="997868" cy="274637"/>
          </a:xfrm>
          <a:prstGeom prst="rect">
            <a:avLst/>
          </a:prstGeom>
        </p:spPr>
        <p:txBody>
          <a:bodyPr vert="horz" lIns="91440" tIns="45720" rIns="91440" bIns="45720" rtlCol="0" anchor="ctr"/>
          <a:lstStyle>
            <a:lvl1pPr algn="l">
              <a:defRPr sz="1200">
                <a:solidFill>
                  <a:schemeClr val="tx1"/>
                </a:solidFill>
              </a:defRPr>
            </a:lvl1pPr>
          </a:lstStyle>
          <a:p>
            <a:endParaRPr lang="de-DE" dirty="0"/>
          </a:p>
        </p:txBody>
      </p:sp>
      <p:sp>
        <p:nvSpPr>
          <p:cNvPr id="12" name="Fußzeilenplatzhalter">
            <a:extLst>
              <a:ext uri="{FF2B5EF4-FFF2-40B4-BE49-F238E27FC236}">
                <a16:creationId xmlns:a16="http://schemas.microsoft.com/office/drawing/2014/main" id="{F86D739E-9299-6C18-D483-F75B8037A4A9}"/>
              </a:ext>
              <a:ext uri="{C183D7F6-B498-43B3-948B-1728B52AA6E4}">
                <adec:decorative xmlns:adec="http://schemas.microsoft.com/office/drawing/2017/decorative" val="1"/>
              </a:ext>
            </a:extLst>
          </p:cNvPr>
          <p:cNvSpPr>
            <a:spLocks noGrp="1"/>
          </p:cNvSpPr>
          <p:nvPr>
            <p:ph type="ftr" sz="quarter" idx="3"/>
          </p:nvPr>
        </p:nvSpPr>
        <p:spPr>
          <a:xfrm>
            <a:off x="5292080" y="4615010"/>
            <a:ext cx="2870076" cy="274637"/>
          </a:xfrm>
          <a:prstGeom prst="rect">
            <a:avLst/>
          </a:prstGeom>
        </p:spPr>
        <p:txBody>
          <a:bodyPr vert="horz" lIns="91440" tIns="45720" rIns="91440" bIns="45720" rtlCol="0" anchor="ctr"/>
          <a:lstStyle>
            <a:lvl1pPr algn="ctr">
              <a:defRPr sz="1200">
                <a:solidFill>
                  <a:schemeClr val="tx1"/>
                </a:solidFill>
              </a:defRPr>
            </a:lvl1pPr>
          </a:lstStyle>
          <a:p>
            <a:endParaRPr lang="de-DE" dirty="0"/>
          </a:p>
        </p:txBody>
      </p:sp>
    </p:spTree>
    <p:extLst>
      <p:ext uri="{BB962C8B-B14F-4D97-AF65-F5344CB8AC3E}">
        <p14:creationId xmlns:p14="http://schemas.microsoft.com/office/powerpoint/2010/main" val="2166835335"/>
      </p:ext>
    </p:extLst>
  </p:cSld>
  <p:clrMapOvr>
    <a:overrideClrMapping bg1="dk1" tx1="lt1" bg2="dk2" tx2="lt2" accent1="accent1" accent2="accent2" accent3="accent3" accent4="accent4" accent5="accent5" accent6="accent6" hlink="hlink" folHlink="folHlink"/>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woObj" preserve="1">
  <p:cSld name="Titel und Inhalt (mit Beschreibung)">
    <p:spTree>
      <p:nvGrpSpPr>
        <p:cNvPr id="1" name=""/>
        <p:cNvGrpSpPr/>
        <p:nvPr/>
      </p:nvGrpSpPr>
      <p:grpSpPr>
        <a:xfrm>
          <a:off x="0" y="0"/>
          <a:ext cx="0" cy="0"/>
          <a:chOff x="0" y="0"/>
          <a:chExt cx="0" cy="0"/>
        </a:xfrm>
      </p:grpSpPr>
      <p:sp>
        <p:nvSpPr>
          <p:cNvPr id="8" name="Blaues Rechteck">
            <a:extLst>
              <a:ext uri="{FF2B5EF4-FFF2-40B4-BE49-F238E27FC236}">
                <a16:creationId xmlns:a16="http://schemas.microsoft.com/office/drawing/2014/main" id="{14BDBED3-5910-DE22-D9E0-EF5709BC0B7D}"/>
              </a:ext>
              <a:ext uri="{C183D7F6-B498-43B3-948B-1728B52AA6E4}">
                <adec:decorative xmlns:adec="http://schemas.microsoft.com/office/drawing/2017/decorative" val="1"/>
              </a:ext>
            </a:extLst>
          </p:cNvPr>
          <p:cNvSpPr/>
          <p:nvPr userDrawn="1"/>
        </p:nvSpPr>
        <p:spPr>
          <a:xfrm>
            <a:off x="5662364" y="0"/>
            <a:ext cx="3481636" cy="51435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dirty="0"/>
          </a:p>
        </p:txBody>
      </p:sp>
      <p:sp>
        <p:nvSpPr>
          <p:cNvPr id="2" name="Titel">
            <a:extLst>
              <a:ext uri="{FF2B5EF4-FFF2-40B4-BE49-F238E27FC236}">
                <a16:creationId xmlns:a16="http://schemas.microsoft.com/office/drawing/2014/main" id="{022CAA55-EBA8-B65A-0AFD-E54B4AB91321}"/>
              </a:ext>
            </a:extLst>
          </p:cNvPr>
          <p:cNvSpPr>
            <a:spLocks noGrp="1"/>
          </p:cNvSpPr>
          <p:nvPr>
            <p:ph type="title"/>
          </p:nvPr>
        </p:nvSpPr>
        <p:spPr/>
        <p:txBody>
          <a:bodyPr lIns="0"/>
          <a:lstStyle/>
          <a:p>
            <a:r>
              <a:rPr lang="de-DE"/>
              <a:t>Mastertitelformat bearbeiten</a:t>
            </a:r>
          </a:p>
        </p:txBody>
      </p:sp>
      <p:sp>
        <p:nvSpPr>
          <p:cNvPr id="3" name="Inhaltsplatzhalter">
            <a:extLst>
              <a:ext uri="{FF2B5EF4-FFF2-40B4-BE49-F238E27FC236}">
                <a16:creationId xmlns:a16="http://schemas.microsoft.com/office/drawing/2014/main" id="{2C284ADE-10D9-51D8-79D6-838CA1561964}"/>
              </a:ext>
            </a:extLst>
          </p:cNvPr>
          <p:cNvSpPr>
            <a:spLocks noGrp="1"/>
          </p:cNvSpPr>
          <p:nvPr>
            <p:ph sz="half" idx="1"/>
          </p:nvPr>
        </p:nvSpPr>
        <p:spPr>
          <a:xfrm>
            <a:off x="323850" y="1131888"/>
            <a:ext cx="5256262" cy="2952750"/>
          </a:xfrm>
        </p:spPr>
        <p:txBody>
          <a:bodyPr lIns="0"/>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4" name="Inhaltsplatzhalter 2">
            <a:extLst>
              <a:ext uri="{FF2B5EF4-FFF2-40B4-BE49-F238E27FC236}">
                <a16:creationId xmlns:a16="http://schemas.microsoft.com/office/drawing/2014/main" id="{CB799E1F-ECFF-810B-2A66-CDC2F619B91B}"/>
              </a:ext>
            </a:extLst>
          </p:cNvPr>
          <p:cNvSpPr>
            <a:spLocks noGrp="1"/>
          </p:cNvSpPr>
          <p:nvPr>
            <p:ph sz="half" idx="2" hasCustomPrompt="1"/>
          </p:nvPr>
        </p:nvSpPr>
        <p:spPr>
          <a:xfrm>
            <a:off x="5950074" y="1131888"/>
            <a:ext cx="2870076" cy="1922866"/>
          </a:xfrm>
        </p:spPr>
        <p:txBody>
          <a:bodyPr lIns="0" anchor="t" anchorCtr="0">
            <a:normAutofit/>
          </a:bodyPr>
          <a:lstStyle>
            <a:lvl1pPr marL="285750" indent="-285750">
              <a:lnSpc>
                <a:spcPct val="120000"/>
              </a:lnSpc>
              <a:buClr>
                <a:schemeClr val="bg1"/>
              </a:buClr>
              <a:buFont typeface="Wingdings" pitchFamily="2" charset="2"/>
              <a:buChar char="§"/>
              <a:defRPr sz="1400">
                <a:solidFill>
                  <a:schemeClr val="bg1"/>
                </a:solidFill>
              </a:defRPr>
            </a:lvl1pPr>
            <a:lvl2pPr marL="457200" indent="0">
              <a:buNone/>
              <a:defRPr sz="1400"/>
            </a:lvl2pPr>
            <a:lvl3pPr marL="914400" indent="0">
              <a:buNone/>
              <a:defRPr sz="1400"/>
            </a:lvl3pPr>
            <a:lvl4pPr marL="1371600" indent="0">
              <a:buNone/>
              <a:defRPr sz="1400"/>
            </a:lvl4pPr>
            <a:lvl5pPr marL="1828800" indent="0">
              <a:buNone/>
              <a:defRPr sz="1400"/>
            </a:lvl5pPr>
          </a:lstStyle>
          <a:p>
            <a:pPr lvl="0"/>
            <a:r>
              <a:rPr lang="de-DE" dirty="0" err="1"/>
              <a:t>Lorem</a:t>
            </a:r>
            <a:r>
              <a:rPr lang="de-DE" dirty="0"/>
              <a:t> </a:t>
            </a:r>
            <a:r>
              <a:rPr lang="de-DE" dirty="0" err="1"/>
              <a:t>ipsum</a:t>
            </a:r>
            <a:r>
              <a:rPr lang="de-DE" dirty="0"/>
              <a:t> </a:t>
            </a:r>
            <a:r>
              <a:rPr lang="de-DE" dirty="0" err="1"/>
              <a:t>dolor</a:t>
            </a:r>
            <a:r>
              <a:rPr lang="de-DE" dirty="0"/>
              <a:t> </a:t>
            </a:r>
            <a:r>
              <a:rPr lang="de-DE" dirty="0" err="1"/>
              <a:t>sit</a:t>
            </a:r>
            <a:r>
              <a:rPr lang="de-DE" dirty="0"/>
              <a:t> </a:t>
            </a:r>
            <a:r>
              <a:rPr lang="de-DE" dirty="0" err="1"/>
              <a:t>amet</a:t>
            </a:r>
            <a:r>
              <a:rPr lang="de-DE" dirty="0"/>
              <a:t>, </a:t>
            </a:r>
            <a:r>
              <a:rPr lang="de-DE" dirty="0" err="1"/>
              <a:t>consetetur</a:t>
            </a:r>
            <a:r>
              <a:rPr lang="de-DE" dirty="0"/>
              <a:t> </a:t>
            </a:r>
            <a:r>
              <a:rPr lang="de-DE" dirty="0" err="1"/>
              <a:t>sadipscing</a:t>
            </a:r>
            <a:r>
              <a:rPr lang="de-DE" dirty="0"/>
              <a:t> </a:t>
            </a:r>
            <a:r>
              <a:rPr lang="de-DE" dirty="0" err="1"/>
              <a:t>elitr</a:t>
            </a:r>
            <a:r>
              <a:rPr lang="de-DE" dirty="0"/>
              <a:t>, sed </a:t>
            </a:r>
            <a:r>
              <a:rPr lang="de-DE" dirty="0" err="1"/>
              <a:t>diam</a:t>
            </a:r>
            <a:r>
              <a:rPr lang="de-DE" dirty="0"/>
              <a:t> </a:t>
            </a:r>
            <a:r>
              <a:rPr lang="de-DE" dirty="0" err="1"/>
              <a:t>nonumy</a:t>
            </a:r>
            <a:r>
              <a:rPr lang="de-DE" dirty="0"/>
              <a:t> </a:t>
            </a:r>
            <a:r>
              <a:rPr lang="de-DE" dirty="0" err="1"/>
              <a:t>eirmod</a:t>
            </a:r>
            <a:r>
              <a:rPr lang="de-DE" dirty="0"/>
              <a:t> </a:t>
            </a:r>
            <a:r>
              <a:rPr lang="de-DE" dirty="0" err="1"/>
              <a:t>tempor</a:t>
            </a:r>
            <a:r>
              <a:rPr lang="de-DE" dirty="0"/>
              <a:t> </a:t>
            </a:r>
            <a:r>
              <a:rPr lang="de-DE" dirty="0" err="1"/>
              <a:t>invidunt</a:t>
            </a:r>
            <a:r>
              <a:rPr lang="de-DE" dirty="0"/>
              <a:t> </a:t>
            </a:r>
            <a:r>
              <a:rPr lang="de-DE" dirty="0" err="1"/>
              <a:t>ut</a:t>
            </a:r>
            <a:r>
              <a:rPr lang="de-DE" dirty="0"/>
              <a:t> </a:t>
            </a:r>
            <a:r>
              <a:rPr lang="de-DE" dirty="0" err="1"/>
              <a:t>labore</a:t>
            </a:r>
            <a:r>
              <a:rPr lang="de-DE" dirty="0"/>
              <a:t> et </a:t>
            </a:r>
            <a:r>
              <a:rPr lang="de-DE" dirty="0" err="1"/>
              <a:t>dolore</a:t>
            </a:r>
            <a:r>
              <a:rPr lang="de-DE" dirty="0"/>
              <a:t> magna </a:t>
            </a:r>
            <a:r>
              <a:rPr lang="de-DE" dirty="0" err="1"/>
              <a:t>aliquyam</a:t>
            </a:r>
            <a:r>
              <a:rPr lang="de-DE" dirty="0"/>
              <a:t> erat, sed </a:t>
            </a:r>
            <a:r>
              <a:rPr lang="de-DE" dirty="0" err="1"/>
              <a:t>diam</a:t>
            </a:r>
            <a:r>
              <a:rPr lang="de-DE" dirty="0"/>
              <a:t> </a:t>
            </a:r>
            <a:r>
              <a:rPr lang="de-DE" dirty="0" err="1"/>
              <a:t>voluptua</a:t>
            </a:r>
            <a:r>
              <a:rPr lang="de-DE" dirty="0"/>
              <a:t>. </a:t>
            </a:r>
          </a:p>
        </p:txBody>
      </p:sp>
      <p:sp>
        <p:nvSpPr>
          <p:cNvPr id="9" name="Foliennummernplatzhalter">
            <a:extLst>
              <a:ext uri="{FF2B5EF4-FFF2-40B4-BE49-F238E27FC236}">
                <a16:creationId xmlns:a16="http://schemas.microsoft.com/office/drawing/2014/main" id="{F6365823-088A-8693-C71E-3BE224B70939}"/>
              </a:ext>
              <a:ext uri="{C183D7F6-B498-43B3-948B-1728B52AA6E4}">
                <adec:decorative xmlns:adec="http://schemas.microsoft.com/office/drawing/2017/decorative" val="1"/>
              </a:ext>
            </a:extLst>
          </p:cNvPr>
          <p:cNvSpPr>
            <a:spLocks noGrp="1"/>
          </p:cNvSpPr>
          <p:nvPr>
            <p:ph type="sldNum" sz="quarter" idx="12"/>
          </p:nvPr>
        </p:nvSpPr>
        <p:spPr>
          <a:xfrm>
            <a:off x="8117160" y="4616957"/>
            <a:ext cx="702990" cy="274637"/>
          </a:xfrm>
          <a:prstGeom prst="rect">
            <a:avLst/>
          </a:prstGeom>
        </p:spPr>
        <p:txBody>
          <a:bodyPr/>
          <a:lstStyle>
            <a:lvl1pPr>
              <a:defRPr>
                <a:solidFill>
                  <a:schemeClr val="bg1"/>
                </a:solidFill>
              </a:defRPr>
            </a:lvl1pPr>
          </a:lstStyle>
          <a:p>
            <a:fld id="{309D5144-004E-1E45-907B-65C86CA25C3F}" type="slidenum">
              <a:rPr lang="de-DE" smtClean="0"/>
              <a:pPr/>
              <a:t>‹Nr.›</a:t>
            </a:fld>
            <a:endParaRPr lang="de-DE"/>
          </a:p>
        </p:txBody>
      </p:sp>
      <p:sp>
        <p:nvSpPr>
          <p:cNvPr id="5" name="Datumsplatzhalter">
            <a:extLst>
              <a:ext uri="{FF2B5EF4-FFF2-40B4-BE49-F238E27FC236}">
                <a16:creationId xmlns:a16="http://schemas.microsoft.com/office/drawing/2014/main" id="{0406DA75-B94C-88A6-DC22-02C95D67C7E6}"/>
              </a:ext>
              <a:ext uri="{C183D7F6-B498-43B3-948B-1728B52AA6E4}">
                <adec:decorative xmlns:adec="http://schemas.microsoft.com/office/drawing/2017/decorative" val="1"/>
              </a:ext>
            </a:extLst>
          </p:cNvPr>
          <p:cNvSpPr>
            <a:spLocks noGrp="1"/>
          </p:cNvSpPr>
          <p:nvPr>
            <p:ph type="dt" sz="half" idx="13"/>
          </p:nvPr>
        </p:nvSpPr>
        <p:spPr>
          <a:xfrm>
            <a:off x="4211960" y="4615009"/>
            <a:ext cx="997868" cy="274637"/>
          </a:xfrm>
          <a:prstGeom prst="rect">
            <a:avLst/>
          </a:prstGeom>
        </p:spPr>
        <p:txBody>
          <a:bodyPr vert="horz" lIns="91440" tIns="45720" rIns="91440" bIns="45720" rtlCol="0" anchor="ctr"/>
          <a:lstStyle>
            <a:lvl1pPr algn="l">
              <a:defRPr sz="1200">
                <a:solidFill>
                  <a:schemeClr val="tx1"/>
                </a:solidFill>
              </a:defRPr>
            </a:lvl1pPr>
          </a:lstStyle>
          <a:p>
            <a:endParaRPr lang="de-DE" dirty="0"/>
          </a:p>
        </p:txBody>
      </p:sp>
      <p:sp>
        <p:nvSpPr>
          <p:cNvPr id="6" name="Fußzeilenplatzhalter">
            <a:extLst>
              <a:ext uri="{FF2B5EF4-FFF2-40B4-BE49-F238E27FC236}">
                <a16:creationId xmlns:a16="http://schemas.microsoft.com/office/drawing/2014/main" id="{1670BC1F-CA78-59FB-8906-557B8A8BBA26}"/>
              </a:ext>
              <a:ext uri="{C183D7F6-B498-43B3-948B-1728B52AA6E4}">
                <adec:decorative xmlns:adec="http://schemas.microsoft.com/office/drawing/2017/decorative" val="1"/>
              </a:ext>
            </a:extLst>
          </p:cNvPr>
          <p:cNvSpPr>
            <a:spLocks noGrp="1"/>
          </p:cNvSpPr>
          <p:nvPr>
            <p:ph type="ftr" sz="quarter" idx="3"/>
          </p:nvPr>
        </p:nvSpPr>
        <p:spPr>
          <a:xfrm>
            <a:off x="5662364" y="4615010"/>
            <a:ext cx="2499792" cy="274637"/>
          </a:xfrm>
          <a:prstGeom prst="rect">
            <a:avLst/>
          </a:prstGeom>
        </p:spPr>
        <p:txBody>
          <a:bodyPr vert="horz" lIns="91440" tIns="45720" rIns="91440" bIns="45720" rtlCol="0" anchor="ctr"/>
          <a:lstStyle>
            <a:lvl1pPr algn="ctr">
              <a:defRPr sz="1200">
                <a:solidFill>
                  <a:schemeClr val="bg1"/>
                </a:solidFill>
              </a:defRPr>
            </a:lvl1pPr>
          </a:lstStyle>
          <a:p>
            <a:endParaRPr lang="de-DE" dirty="0"/>
          </a:p>
        </p:txBody>
      </p:sp>
    </p:spTree>
    <p:extLst>
      <p:ext uri="{BB962C8B-B14F-4D97-AF65-F5344CB8AC3E}">
        <p14:creationId xmlns:p14="http://schemas.microsoft.com/office/powerpoint/2010/main" val="183624354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a:extLst>
              <a:ext uri="{FF2B5EF4-FFF2-40B4-BE49-F238E27FC236}">
                <a16:creationId xmlns:a16="http://schemas.microsoft.com/office/drawing/2014/main" id="{4964934C-EA16-90F9-FF01-DDA26AEA7582}"/>
              </a:ext>
            </a:extLst>
          </p:cNvPr>
          <p:cNvSpPr>
            <a:spLocks noGrp="1"/>
          </p:cNvSpPr>
          <p:nvPr>
            <p:ph type="title"/>
          </p:nvPr>
        </p:nvSpPr>
        <p:spPr/>
        <p:txBody>
          <a:bodyPr/>
          <a:lstStyle/>
          <a:p>
            <a:r>
              <a:rPr lang="de-DE"/>
              <a:t>Mastertitelformat bearbeiten</a:t>
            </a:r>
          </a:p>
        </p:txBody>
      </p:sp>
      <p:sp>
        <p:nvSpPr>
          <p:cNvPr id="6" name="Foliennummernplatzhalter">
            <a:extLst>
              <a:ext uri="{FF2B5EF4-FFF2-40B4-BE49-F238E27FC236}">
                <a16:creationId xmlns:a16="http://schemas.microsoft.com/office/drawing/2014/main" id="{8A498CDC-352F-BF56-E3E4-9366FD040654}"/>
              </a:ext>
              <a:ext uri="{C183D7F6-B498-43B3-948B-1728B52AA6E4}">
                <adec:decorative xmlns:adec="http://schemas.microsoft.com/office/drawing/2017/decorative" val="1"/>
              </a:ext>
            </a:extLst>
          </p:cNvPr>
          <p:cNvSpPr>
            <a:spLocks noGrp="1"/>
          </p:cNvSpPr>
          <p:nvPr>
            <p:ph type="sldNum" sz="quarter" idx="12"/>
          </p:nvPr>
        </p:nvSpPr>
        <p:spPr>
          <a:xfrm>
            <a:off x="8117160" y="4616957"/>
            <a:ext cx="702990" cy="274637"/>
          </a:xfrm>
          <a:prstGeom prst="rect">
            <a:avLst/>
          </a:prstGeom>
        </p:spPr>
        <p:txBody>
          <a:bodyPr/>
          <a:lstStyle/>
          <a:p>
            <a:fld id="{309D5144-004E-1E45-907B-65C86CA25C3F}" type="slidenum">
              <a:rPr lang="de-DE" smtClean="0"/>
              <a:t>‹Nr.›</a:t>
            </a:fld>
            <a:endParaRPr lang="de-DE"/>
          </a:p>
        </p:txBody>
      </p:sp>
      <p:sp>
        <p:nvSpPr>
          <p:cNvPr id="3" name="Datumsplatzhalter">
            <a:extLst>
              <a:ext uri="{FF2B5EF4-FFF2-40B4-BE49-F238E27FC236}">
                <a16:creationId xmlns:a16="http://schemas.microsoft.com/office/drawing/2014/main" id="{B324906E-3EC6-43D0-38B0-7F3BC8939CCD}"/>
              </a:ext>
              <a:ext uri="{C183D7F6-B498-43B3-948B-1728B52AA6E4}">
                <adec:decorative xmlns:adec="http://schemas.microsoft.com/office/drawing/2017/decorative" val="1"/>
              </a:ext>
            </a:extLst>
          </p:cNvPr>
          <p:cNvSpPr>
            <a:spLocks noGrp="1"/>
          </p:cNvSpPr>
          <p:nvPr>
            <p:ph type="dt" sz="half" idx="2"/>
          </p:nvPr>
        </p:nvSpPr>
        <p:spPr>
          <a:xfrm>
            <a:off x="4211960" y="4615009"/>
            <a:ext cx="997868" cy="274637"/>
          </a:xfrm>
          <a:prstGeom prst="rect">
            <a:avLst/>
          </a:prstGeom>
        </p:spPr>
        <p:txBody>
          <a:bodyPr vert="horz" lIns="91440" tIns="45720" rIns="91440" bIns="45720" rtlCol="0" anchor="ctr"/>
          <a:lstStyle>
            <a:lvl1pPr algn="l">
              <a:defRPr sz="1200">
                <a:solidFill>
                  <a:schemeClr val="tx1"/>
                </a:solidFill>
              </a:defRPr>
            </a:lvl1pPr>
          </a:lstStyle>
          <a:p>
            <a:endParaRPr lang="de-DE" dirty="0"/>
          </a:p>
        </p:txBody>
      </p:sp>
      <p:sp>
        <p:nvSpPr>
          <p:cNvPr id="4" name="Fußzeilenplatzhalter">
            <a:extLst>
              <a:ext uri="{FF2B5EF4-FFF2-40B4-BE49-F238E27FC236}">
                <a16:creationId xmlns:a16="http://schemas.microsoft.com/office/drawing/2014/main" id="{511DF910-5AC6-4699-67BD-422B03AEE635}"/>
              </a:ext>
              <a:ext uri="{C183D7F6-B498-43B3-948B-1728B52AA6E4}">
                <adec:decorative xmlns:adec="http://schemas.microsoft.com/office/drawing/2017/decorative" val="1"/>
              </a:ext>
            </a:extLst>
          </p:cNvPr>
          <p:cNvSpPr>
            <a:spLocks noGrp="1"/>
          </p:cNvSpPr>
          <p:nvPr>
            <p:ph type="ftr" sz="quarter" idx="3"/>
          </p:nvPr>
        </p:nvSpPr>
        <p:spPr>
          <a:xfrm>
            <a:off x="5292080" y="4615010"/>
            <a:ext cx="2870076" cy="274637"/>
          </a:xfrm>
          <a:prstGeom prst="rect">
            <a:avLst/>
          </a:prstGeom>
        </p:spPr>
        <p:txBody>
          <a:bodyPr vert="horz" lIns="91440" tIns="45720" rIns="91440" bIns="45720" rtlCol="0" anchor="ctr"/>
          <a:lstStyle>
            <a:lvl1pPr algn="ctr">
              <a:defRPr sz="1200">
                <a:solidFill>
                  <a:schemeClr val="tx1"/>
                </a:solidFill>
              </a:defRPr>
            </a:lvl1pPr>
          </a:lstStyle>
          <a:p>
            <a:endParaRPr lang="de-DE" dirty="0"/>
          </a:p>
        </p:txBody>
      </p:sp>
    </p:spTree>
    <p:extLst>
      <p:ext uri="{BB962C8B-B14F-4D97-AF65-F5344CB8AC3E}">
        <p14:creationId xmlns:p14="http://schemas.microsoft.com/office/powerpoint/2010/main" val="161949132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4" name="Foliennummernplatzhalter">
            <a:extLst>
              <a:ext uri="{FF2B5EF4-FFF2-40B4-BE49-F238E27FC236}">
                <a16:creationId xmlns:a16="http://schemas.microsoft.com/office/drawing/2014/main" id="{A6F2484B-6A49-A01C-CB00-04C3C61D9058}"/>
              </a:ext>
              <a:ext uri="{C183D7F6-B498-43B3-948B-1728B52AA6E4}">
                <adec:decorative xmlns:adec="http://schemas.microsoft.com/office/drawing/2017/decorative" val="1"/>
              </a:ext>
            </a:extLst>
          </p:cNvPr>
          <p:cNvSpPr>
            <a:spLocks noGrp="1"/>
          </p:cNvSpPr>
          <p:nvPr>
            <p:ph type="sldNum" sz="quarter" idx="12"/>
          </p:nvPr>
        </p:nvSpPr>
        <p:spPr>
          <a:xfrm>
            <a:off x="8117160" y="4616957"/>
            <a:ext cx="702990" cy="274637"/>
          </a:xfrm>
          <a:prstGeom prst="rect">
            <a:avLst/>
          </a:prstGeom>
        </p:spPr>
        <p:txBody>
          <a:bodyPr/>
          <a:lstStyle/>
          <a:p>
            <a:fld id="{309D5144-004E-1E45-907B-65C86CA25C3F}" type="slidenum">
              <a:rPr lang="de-DE" smtClean="0"/>
              <a:t>‹Nr.›</a:t>
            </a:fld>
            <a:endParaRPr lang="de-DE" dirty="0"/>
          </a:p>
        </p:txBody>
      </p:sp>
      <p:sp>
        <p:nvSpPr>
          <p:cNvPr id="2" name="Datumsplatzhalter">
            <a:extLst>
              <a:ext uri="{FF2B5EF4-FFF2-40B4-BE49-F238E27FC236}">
                <a16:creationId xmlns:a16="http://schemas.microsoft.com/office/drawing/2014/main" id="{A6EB1508-E0F4-F09F-03BC-AA73731C5037}"/>
              </a:ext>
              <a:ext uri="{C183D7F6-B498-43B3-948B-1728B52AA6E4}">
                <adec:decorative xmlns:adec="http://schemas.microsoft.com/office/drawing/2017/decorative" val="1"/>
              </a:ext>
            </a:extLst>
          </p:cNvPr>
          <p:cNvSpPr>
            <a:spLocks noGrp="1"/>
          </p:cNvSpPr>
          <p:nvPr>
            <p:ph type="dt" sz="half" idx="2"/>
          </p:nvPr>
        </p:nvSpPr>
        <p:spPr>
          <a:xfrm>
            <a:off x="4211960" y="4615009"/>
            <a:ext cx="997868" cy="274637"/>
          </a:xfrm>
          <a:prstGeom prst="rect">
            <a:avLst/>
          </a:prstGeom>
        </p:spPr>
        <p:txBody>
          <a:bodyPr vert="horz" lIns="91440" tIns="45720" rIns="91440" bIns="45720" rtlCol="0" anchor="ctr"/>
          <a:lstStyle>
            <a:lvl1pPr algn="l">
              <a:defRPr sz="1200">
                <a:solidFill>
                  <a:schemeClr val="tx1"/>
                </a:solidFill>
              </a:defRPr>
            </a:lvl1pPr>
          </a:lstStyle>
          <a:p>
            <a:endParaRPr lang="de-DE" dirty="0"/>
          </a:p>
        </p:txBody>
      </p:sp>
      <p:sp>
        <p:nvSpPr>
          <p:cNvPr id="3" name="Fußzeilenplatzhalter">
            <a:extLst>
              <a:ext uri="{FF2B5EF4-FFF2-40B4-BE49-F238E27FC236}">
                <a16:creationId xmlns:a16="http://schemas.microsoft.com/office/drawing/2014/main" id="{AA413CEF-D37C-976C-E37F-68A4D6D80B7E}"/>
              </a:ext>
              <a:ext uri="{C183D7F6-B498-43B3-948B-1728B52AA6E4}">
                <adec:decorative xmlns:adec="http://schemas.microsoft.com/office/drawing/2017/decorative" val="1"/>
              </a:ext>
            </a:extLst>
          </p:cNvPr>
          <p:cNvSpPr>
            <a:spLocks noGrp="1"/>
          </p:cNvSpPr>
          <p:nvPr>
            <p:ph type="ftr" sz="quarter" idx="3"/>
          </p:nvPr>
        </p:nvSpPr>
        <p:spPr>
          <a:xfrm>
            <a:off x="5292080" y="4615010"/>
            <a:ext cx="2870076" cy="274637"/>
          </a:xfrm>
          <a:prstGeom prst="rect">
            <a:avLst/>
          </a:prstGeom>
        </p:spPr>
        <p:txBody>
          <a:bodyPr vert="horz" lIns="91440" tIns="45720" rIns="91440" bIns="45720" rtlCol="0" anchor="ctr"/>
          <a:lstStyle>
            <a:lvl1pPr algn="ctr">
              <a:defRPr sz="1200">
                <a:solidFill>
                  <a:schemeClr val="tx1"/>
                </a:solidFill>
              </a:defRPr>
            </a:lvl1pPr>
          </a:lstStyle>
          <a:p>
            <a:endParaRPr lang="de-DE" dirty="0"/>
          </a:p>
        </p:txBody>
      </p:sp>
    </p:spTree>
    <p:extLst>
      <p:ext uri="{BB962C8B-B14F-4D97-AF65-F5344CB8AC3E}">
        <p14:creationId xmlns:p14="http://schemas.microsoft.com/office/powerpoint/2010/main" val="3041775432"/>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a:extLst>
              <a:ext uri="{FF2B5EF4-FFF2-40B4-BE49-F238E27FC236}">
                <a16:creationId xmlns:a16="http://schemas.microsoft.com/office/drawing/2014/main" id="{022CAA55-EBA8-B65A-0AFD-E54B4AB91321}"/>
              </a:ext>
            </a:extLst>
          </p:cNvPr>
          <p:cNvSpPr>
            <a:spLocks noGrp="1"/>
          </p:cNvSpPr>
          <p:nvPr>
            <p:ph type="title"/>
          </p:nvPr>
        </p:nvSpPr>
        <p:spPr/>
        <p:txBody>
          <a:bodyPr lIns="0"/>
          <a:lstStyle/>
          <a:p>
            <a:r>
              <a:rPr lang="de-DE"/>
              <a:t>Mastertitelformat bearbeiten</a:t>
            </a:r>
          </a:p>
        </p:txBody>
      </p:sp>
      <p:sp>
        <p:nvSpPr>
          <p:cNvPr id="3" name="Inhaltsplatzhalter">
            <a:extLst>
              <a:ext uri="{FF2B5EF4-FFF2-40B4-BE49-F238E27FC236}">
                <a16:creationId xmlns:a16="http://schemas.microsoft.com/office/drawing/2014/main" id="{2C284ADE-10D9-51D8-79D6-838CA1561964}"/>
              </a:ext>
            </a:extLst>
          </p:cNvPr>
          <p:cNvSpPr>
            <a:spLocks noGrp="1"/>
          </p:cNvSpPr>
          <p:nvPr>
            <p:ph sz="half" idx="1"/>
          </p:nvPr>
        </p:nvSpPr>
        <p:spPr>
          <a:xfrm>
            <a:off x="323850" y="1134994"/>
            <a:ext cx="3960118" cy="2949644"/>
          </a:xfrm>
        </p:spPr>
        <p:txBody>
          <a:bodyPr lIns="0"/>
          <a:lstStyle>
            <a:lvl1pPr>
              <a:lnSpc>
                <a:spcPct val="110000"/>
              </a:lnSpc>
              <a:defRPr/>
            </a:lvl1pPr>
            <a:lvl2pPr>
              <a:lnSpc>
                <a:spcPct val="110000"/>
              </a:lnSpc>
              <a:defRPr/>
            </a:lvl2pPr>
            <a:lvl3pPr>
              <a:lnSpc>
                <a:spcPct val="110000"/>
              </a:lnSpc>
              <a:defRPr/>
            </a:lvl3pPr>
            <a:lvl4pPr>
              <a:lnSpc>
                <a:spcPct val="110000"/>
              </a:lnSpc>
              <a:defRPr/>
            </a:lvl4pPr>
            <a:lvl5pPr>
              <a:lnSpc>
                <a:spcPct val="110000"/>
              </a:lnSpc>
              <a:defRPr/>
            </a:lvl5p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de-DE" dirty="0"/>
          </a:p>
        </p:txBody>
      </p:sp>
      <p:sp>
        <p:nvSpPr>
          <p:cNvPr id="4" name="Inhaltsplatzhalter 2">
            <a:extLst>
              <a:ext uri="{FF2B5EF4-FFF2-40B4-BE49-F238E27FC236}">
                <a16:creationId xmlns:a16="http://schemas.microsoft.com/office/drawing/2014/main" id="{CB799E1F-ECFF-810B-2A66-CDC2F619B91B}"/>
              </a:ext>
            </a:extLst>
          </p:cNvPr>
          <p:cNvSpPr>
            <a:spLocks noGrp="1"/>
          </p:cNvSpPr>
          <p:nvPr>
            <p:ph sz="half" idx="2"/>
          </p:nvPr>
        </p:nvSpPr>
        <p:spPr>
          <a:xfrm>
            <a:off x="4860032" y="1134994"/>
            <a:ext cx="3960118" cy="2949644"/>
          </a:xfrm>
        </p:spPr>
        <p:txBody>
          <a:bodyPr lIns="0"/>
          <a:lstStyle>
            <a:lvl1pPr>
              <a:lnSpc>
                <a:spcPct val="110000"/>
              </a:lnSpc>
              <a:defRPr/>
            </a:lvl1pPr>
            <a:lvl2pPr>
              <a:lnSpc>
                <a:spcPct val="110000"/>
              </a:lnSpc>
              <a:defRPr/>
            </a:lvl2pPr>
            <a:lvl3pPr>
              <a:lnSpc>
                <a:spcPct val="110000"/>
              </a:lnSpc>
              <a:defRPr/>
            </a:lvl3pPr>
            <a:lvl4pPr>
              <a:lnSpc>
                <a:spcPct val="110000"/>
              </a:lnSpc>
              <a:defRPr/>
            </a:lvl4pPr>
            <a:lvl5pPr>
              <a:lnSpc>
                <a:spcPct val="110000"/>
              </a:lnSpc>
              <a:defRPr/>
            </a:lvl5p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de-DE" dirty="0"/>
          </a:p>
        </p:txBody>
      </p:sp>
      <p:sp>
        <p:nvSpPr>
          <p:cNvPr id="7" name="Foliennummernplatzhalter">
            <a:extLst>
              <a:ext uri="{FF2B5EF4-FFF2-40B4-BE49-F238E27FC236}">
                <a16:creationId xmlns:a16="http://schemas.microsoft.com/office/drawing/2014/main" id="{E58634C5-D0B6-1717-8CE0-5AE7DF487E45}"/>
              </a:ext>
              <a:ext uri="{C183D7F6-B498-43B3-948B-1728B52AA6E4}">
                <adec:decorative xmlns:adec="http://schemas.microsoft.com/office/drawing/2017/decorative" val="1"/>
              </a:ext>
            </a:extLst>
          </p:cNvPr>
          <p:cNvSpPr>
            <a:spLocks noGrp="1"/>
          </p:cNvSpPr>
          <p:nvPr>
            <p:ph type="sldNum" sz="quarter" idx="12"/>
          </p:nvPr>
        </p:nvSpPr>
        <p:spPr>
          <a:xfrm>
            <a:off x="8123094" y="4616957"/>
            <a:ext cx="702990" cy="274637"/>
          </a:xfrm>
          <a:prstGeom prst="rect">
            <a:avLst/>
          </a:prstGeom>
        </p:spPr>
        <p:txBody>
          <a:bodyPr/>
          <a:lstStyle>
            <a:lvl1pPr algn="r">
              <a:defRPr/>
            </a:lvl1pPr>
          </a:lstStyle>
          <a:p>
            <a:fld id="{309D5144-004E-1E45-907B-65C86CA25C3F}" type="slidenum">
              <a:rPr lang="de-DE" smtClean="0"/>
              <a:pPr/>
              <a:t>‹Nr.›</a:t>
            </a:fld>
            <a:endParaRPr lang="de-DE"/>
          </a:p>
        </p:txBody>
      </p:sp>
      <p:sp>
        <p:nvSpPr>
          <p:cNvPr id="5" name="Datumsplatzhalter">
            <a:extLst>
              <a:ext uri="{FF2B5EF4-FFF2-40B4-BE49-F238E27FC236}">
                <a16:creationId xmlns:a16="http://schemas.microsoft.com/office/drawing/2014/main" id="{256A2770-1A1F-77F6-78D7-E44AEAE9E9BF}"/>
              </a:ext>
              <a:ext uri="{C183D7F6-B498-43B3-948B-1728B52AA6E4}">
                <adec:decorative xmlns:adec="http://schemas.microsoft.com/office/drawing/2017/decorative" val="1"/>
              </a:ext>
            </a:extLst>
          </p:cNvPr>
          <p:cNvSpPr>
            <a:spLocks noGrp="1"/>
          </p:cNvSpPr>
          <p:nvPr>
            <p:ph type="dt" sz="half" idx="13"/>
          </p:nvPr>
        </p:nvSpPr>
        <p:spPr>
          <a:xfrm>
            <a:off x="4211960" y="4615009"/>
            <a:ext cx="997868" cy="274637"/>
          </a:xfrm>
          <a:prstGeom prst="rect">
            <a:avLst/>
          </a:prstGeom>
        </p:spPr>
        <p:txBody>
          <a:bodyPr vert="horz" lIns="91440" tIns="45720" rIns="91440" bIns="45720" rtlCol="0" anchor="ctr"/>
          <a:lstStyle>
            <a:lvl1pPr algn="l">
              <a:defRPr sz="1200">
                <a:solidFill>
                  <a:schemeClr val="tx1"/>
                </a:solidFill>
              </a:defRPr>
            </a:lvl1pPr>
          </a:lstStyle>
          <a:p>
            <a:endParaRPr lang="de-DE" dirty="0"/>
          </a:p>
        </p:txBody>
      </p:sp>
      <p:sp>
        <p:nvSpPr>
          <p:cNvPr id="6" name="Fußzeilenplatzhalter">
            <a:extLst>
              <a:ext uri="{FF2B5EF4-FFF2-40B4-BE49-F238E27FC236}">
                <a16:creationId xmlns:a16="http://schemas.microsoft.com/office/drawing/2014/main" id="{1BB2272B-6D56-1FA3-D138-FFB24858D55A}"/>
              </a:ext>
              <a:ext uri="{C183D7F6-B498-43B3-948B-1728B52AA6E4}">
                <adec:decorative xmlns:adec="http://schemas.microsoft.com/office/drawing/2017/decorative" val="1"/>
              </a:ext>
            </a:extLst>
          </p:cNvPr>
          <p:cNvSpPr>
            <a:spLocks noGrp="1"/>
          </p:cNvSpPr>
          <p:nvPr>
            <p:ph type="ftr" sz="quarter" idx="3"/>
          </p:nvPr>
        </p:nvSpPr>
        <p:spPr>
          <a:xfrm>
            <a:off x="5292080" y="4615010"/>
            <a:ext cx="2870076" cy="274637"/>
          </a:xfrm>
          <a:prstGeom prst="rect">
            <a:avLst/>
          </a:prstGeom>
        </p:spPr>
        <p:txBody>
          <a:bodyPr vert="horz" lIns="91440" tIns="45720" rIns="91440" bIns="45720" rtlCol="0" anchor="ctr"/>
          <a:lstStyle>
            <a:lvl1pPr algn="ctr">
              <a:defRPr sz="1200">
                <a:solidFill>
                  <a:schemeClr val="tx1"/>
                </a:solidFill>
              </a:defRPr>
            </a:lvl1pPr>
          </a:lstStyle>
          <a:p>
            <a:endParaRPr lang="de-DE" dirty="0"/>
          </a:p>
        </p:txBody>
      </p:sp>
    </p:spTree>
    <p:extLst>
      <p:ext uri="{BB962C8B-B14F-4D97-AF65-F5344CB8AC3E}">
        <p14:creationId xmlns:p14="http://schemas.microsoft.com/office/powerpoint/2010/main" val="1033110094"/>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Vergleich">
    <p:spTree>
      <p:nvGrpSpPr>
        <p:cNvPr id="1" name=""/>
        <p:cNvGrpSpPr/>
        <p:nvPr/>
      </p:nvGrpSpPr>
      <p:grpSpPr>
        <a:xfrm>
          <a:off x="0" y="0"/>
          <a:ext cx="0" cy="0"/>
          <a:chOff x="0" y="0"/>
          <a:chExt cx="0" cy="0"/>
        </a:xfrm>
      </p:grpSpPr>
      <p:sp>
        <p:nvSpPr>
          <p:cNvPr id="11" name="Titel">
            <a:extLst>
              <a:ext uri="{FF2B5EF4-FFF2-40B4-BE49-F238E27FC236}">
                <a16:creationId xmlns:a16="http://schemas.microsoft.com/office/drawing/2014/main" id="{CD2ED777-FF9B-1F8E-A73B-AE96714D02D1}"/>
              </a:ext>
            </a:extLst>
          </p:cNvPr>
          <p:cNvSpPr>
            <a:spLocks noGrp="1"/>
          </p:cNvSpPr>
          <p:nvPr>
            <p:ph type="title"/>
          </p:nvPr>
        </p:nvSpPr>
        <p:spPr>
          <a:xfrm>
            <a:off x="323850" y="339502"/>
            <a:ext cx="8496300" cy="575841"/>
          </a:xfrm>
        </p:spPr>
        <p:txBody>
          <a:bodyPr/>
          <a:lstStyle/>
          <a:p>
            <a:r>
              <a:rPr lang="de-DE"/>
              <a:t>Mastertitelformat bearbeiten</a:t>
            </a:r>
          </a:p>
        </p:txBody>
      </p:sp>
      <p:sp>
        <p:nvSpPr>
          <p:cNvPr id="3" name="Textplatzhalter">
            <a:extLst>
              <a:ext uri="{FF2B5EF4-FFF2-40B4-BE49-F238E27FC236}">
                <a16:creationId xmlns:a16="http://schemas.microsoft.com/office/drawing/2014/main" id="{E37D0021-4AE9-12EF-77C5-6E40087CFF1F}"/>
              </a:ext>
            </a:extLst>
          </p:cNvPr>
          <p:cNvSpPr>
            <a:spLocks noGrp="1"/>
          </p:cNvSpPr>
          <p:nvPr>
            <p:ph type="body" idx="1"/>
          </p:nvPr>
        </p:nvSpPr>
        <p:spPr>
          <a:xfrm>
            <a:off x="323850" y="1133330"/>
            <a:ext cx="3960117" cy="611932"/>
          </a:xfrm>
        </p:spPr>
        <p:txBody>
          <a:bodyPr anchor="b">
            <a:normAutofit/>
          </a:bodyPr>
          <a:lstStyle>
            <a:lvl1pPr marL="0" indent="0">
              <a:buNone/>
              <a:defRPr sz="20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a:t>Mastertextformat bearbeiten</a:t>
            </a:r>
          </a:p>
        </p:txBody>
      </p:sp>
      <p:sp>
        <p:nvSpPr>
          <p:cNvPr id="4" name="Inhaltsplatzhalter">
            <a:extLst>
              <a:ext uri="{FF2B5EF4-FFF2-40B4-BE49-F238E27FC236}">
                <a16:creationId xmlns:a16="http://schemas.microsoft.com/office/drawing/2014/main" id="{5A6B0E0E-75A2-F94A-0962-615DE4EB24E2}"/>
              </a:ext>
            </a:extLst>
          </p:cNvPr>
          <p:cNvSpPr>
            <a:spLocks noGrp="1"/>
          </p:cNvSpPr>
          <p:nvPr>
            <p:ph sz="half" idx="2"/>
          </p:nvPr>
        </p:nvSpPr>
        <p:spPr>
          <a:xfrm>
            <a:off x="323850" y="1879600"/>
            <a:ext cx="3960117" cy="2205038"/>
          </a:xfrm>
        </p:spPr>
        <p:txBody>
          <a:bodyPr/>
          <a:lstStyle>
            <a:lvl1pPr>
              <a:lnSpc>
                <a:spcPct val="110000"/>
              </a:lnSpc>
              <a:defRPr/>
            </a:lvl1pPr>
            <a:lvl2pPr>
              <a:lnSpc>
                <a:spcPct val="110000"/>
              </a:lnSpc>
              <a:defRPr/>
            </a:lvl2pPr>
            <a:lvl3pPr>
              <a:lnSpc>
                <a:spcPct val="110000"/>
              </a:lnSpc>
              <a:defRPr/>
            </a:lvl3pPr>
            <a:lvl4pPr>
              <a:lnSpc>
                <a:spcPct val="110000"/>
              </a:lnSpc>
              <a:defRPr/>
            </a:lvl4pPr>
            <a:lvl5pPr>
              <a:lnSpc>
                <a:spcPct val="110000"/>
              </a:lnSpc>
              <a:defRPr/>
            </a:lvl5p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12" name="Textplatzhalter 2">
            <a:extLst>
              <a:ext uri="{FF2B5EF4-FFF2-40B4-BE49-F238E27FC236}">
                <a16:creationId xmlns:a16="http://schemas.microsoft.com/office/drawing/2014/main" id="{04117240-25E0-9C7E-438D-28789BCE676F}"/>
              </a:ext>
            </a:extLst>
          </p:cNvPr>
          <p:cNvSpPr>
            <a:spLocks noGrp="1"/>
          </p:cNvSpPr>
          <p:nvPr>
            <p:ph type="body" idx="13"/>
          </p:nvPr>
        </p:nvSpPr>
        <p:spPr>
          <a:xfrm>
            <a:off x="4860033" y="1133330"/>
            <a:ext cx="3960117" cy="619125"/>
          </a:xfrm>
        </p:spPr>
        <p:txBody>
          <a:bodyPr anchor="b">
            <a:normAutofit/>
          </a:bodyPr>
          <a:lstStyle>
            <a:lvl1pPr marL="0" indent="0">
              <a:buNone/>
              <a:defRPr sz="20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a:t>Mastertextformat bearbeiten</a:t>
            </a:r>
          </a:p>
        </p:txBody>
      </p:sp>
      <p:sp>
        <p:nvSpPr>
          <p:cNvPr id="6" name="Inhaltsplatzhalter 2">
            <a:extLst>
              <a:ext uri="{FF2B5EF4-FFF2-40B4-BE49-F238E27FC236}">
                <a16:creationId xmlns:a16="http://schemas.microsoft.com/office/drawing/2014/main" id="{BCE98A3E-1FE1-0DB5-2352-C9DF207F4BE3}"/>
              </a:ext>
            </a:extLst>
          </p:cNvPr>
          <p:cNvSpPr>
            <a:spLocks noGrp="1"/>
          </p:cNvSpPr>
          <p:nvPr>
            <p:ph sz="quarter" idx="4"/>
          </p:nvPr>
        </p:nvSpPr>
        <p:spPr>
          <a:xfrm>
            <a:off x="4860033" y="1879600"/>
            <a:ext cx="3960117" cy="2205038"/>
          </a:xfrm>
        </p:spPr>
        <p:txBody>
          <a:bodyPr/>
          <a:lstStyle>
            <a:lvl1pPr>
              <a:lnSpc>
                <a:spcPct val="110000"/>
              </a:lnSpc>
              <a:defRPr/>
            </a:lvl1pPr>
            <a:lvl2pPr>
              <a:lnSpc>
                <a:spcPct val="110000"/>
              </a:lnSpc>
              <a:defRPr/>
            </a:lvl2pPr>
            <a:lvl3pPr>
              <a:lnSpc>
                <a:spcPct val="110000"/>
              </a:lnSpc>
              <a:defRPr/>
            </a:lvl3pPr>
            <a:lvl4pPr>
              <a:lnSpc>
                <a:spcPct val="110000"/>
              </a:lnSpc>
              <a:defRPr/>
            </a:lvl4pPr>
            <a:lvl5pPr>
              <a:lnSpc>
                <a:spcPct val="110000"/>
              </a:lnSpc>
              <a:defRPr/>
            </a:lvl5p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10" name="Foliennummernplatzhalter">
            <a:extLst>
              <a:ext uri="{FF2B5EF4-FFF2-40B4-BE49-F238E27FC236}">
                <a16:creationId xmlns:a16="http://schemas.microsoft.com/office/drawing/2014/main" id="{2D7E17B0-6C39-E84C-8C98-5FA3A41CA805}"/>
              </a:ext>
              <a:ext uri="{C183D7F6-B498-43B3-948B-1728B52AA6E4}">
                <adec:decorative xmlns:adec="http://schemas.microsoft.com/office/drawing/2017/decorative" val="1"/>
              </a:ext>
            </a:extLst>
          </p:cNvPr>
          <p:cNvSpPr>
            <a:spLocks noGrp="1"/>
          </p:cNvSpPr>
          <p:nvPr>
            <p:ph type="sldNum" sz="quarter" idx="12"/>
          </p:nvPr>
        </p:nvSpPr>
        <p:spPr>
          <a:xfrm>
            <a:off x="8117160" y="4616957"/>
            <a:ext cx="702990" cy="274637"/>
          </a:xfrm>
          <a:prstGeom prst="rect">
            <a:avLst/>
          </a:prstGeom>
        </p:spPr>
        <p:txBody>
          <a:bodyPr/>
          <a:lstStyle/>
          <a:p>
            <a:fld id="{309D5144-004E-1E45-907B-65C86CA25C3F}" type="slidenum">
              <a:rPr lang="de-DE" smtClean="0"/>
              <a:t>‹Nr.›</a:t>
            </a:fld>
            <a:endParaRPr lang="de-DE"/>
          </a:p>
        </p:txBody>
      </p:sp>
      <p:sp>
        <p:nvSpPr>
          <p:cNvPr id="2" name="Datumsplatzhalter">
            <a:extLst>
              <a:ext uri="{FF2B5EF4-FFF2-40B4-BE49-F238E27FC236}">
                <a16:creationId xmlns:a16="http://schemas.microsoft.com/office/drawing/2014/main" id="{1D790461-F92A-CC5D-2798-7693BAA16A29}"/>
              </a:ext>
              <a:ext uri="{C183D7F6-B498-43B3-948B-1728B52AA6E4}">
                <adec:decorative xmlns:adec="http://schemas.microsoft.com/office/drawing/2017/decorative" val="1"/>
              </a:ext>
            </a:extLst>
          </p:cNvPr>
          <p:cNvSpPr>
            <a:spLocks noGrp="1"/>
          </p:cNvSpPr>
          <p:nvPr>
            <p:ph type="dt" sz="half" idx="14"/>
          </p:nvPr>
        </p:nvSpPr>
        <p:spPr>
          <a:xfrm>
            <a:off x="4211960" y="4615009"/>
            <a:ext cx="997868" cy="274637"/>
          </a:xfrm>
          <a:prstGeom prst="rect">
            <a:avLst/>
          </a:prstGeom>
        </p:spPr>
        <p:txBody>
          <a:bodyPr vert="horz" lIns="91440" tIns="45720" rIns="91440" bIns="45720" rtlCol="0" anchor="ctr"/>
          <a:lstStyle>
            <a:lvl1pPr algn="l">
              <a:defRPr sz="1200">
                <a:solidFill>
                  <a:schemeClr val="tx1"/>
                </a:solidFill>
              </a:defRPr>
            </a:lvl1pPr>
          </a:lstStyle>
          <a:p>
            <a:endParaRPr lang="de-DE" dirty="0"/>
          </a:p>
        </p:txBody>
      </p:sp>
      <p:sp>
        <p:nvSpPr>
          <p:cNvPr id="5" name="Fußzeilenplatzhalter">
            <a:extLst>
              <a:ext uri="{FF2B5EF4-FFF2-40B4-BE49-F238E27FC236}">
                <a16:creationId xmlns:a16="http://schemas.microsoft.com/office/drawing/2014/main" id="{DDED3A4E-19FA-52ED-810A-479DD1F26592}"/>
              </a:ext>
              <a:ext uri="{C183D7F6-B498-43B3-948B-1728B52AA6E4}">
                <adec:decorative xmlns:adec="http://schemas.microsoft.com/office/drawing/2017/decorative" val="1"/>
              </a:ext>
            </a:extLst>
          </p:cNvPr>
          <p:cNvSpPr>
            <a:spLocks noGrp="1"/>
          </p:cNvSpPr>
          <p:nvPr>
            <p:ph type="ftr" sz="quarter" idx="3"/>
          </p:nvPr>
        </p:nvSpPr>
        <p:spPr>
          <a:xfrm>
            <a:off x="5292080" y="4615010"/>
            <a:ext cx="2870076" cy="274637"/>
          </a:xfrm>
          <a:prstGeom prst="rect">
            <a:avLst/>
          </a:prstGeom>
        </p:spPr>
        <p:txBody>
          <a:bodyPr vert="horz" lIns="91440" tIns="45720" rIns="91440" bIns="45720" rtlCol="0" anchor="ctr"/>
          <a:lstStyle>
            <a:lvl1pPr algn="ctr">
              <a:defRPr sz="1200">
                <a:solidFill>
                  <a:schemeClr val="tx1"/>
                </a:solidFill>
              </a:defRPr>
            </a:lvl1pPr>
          </a:lstStyle>
          <a:p>
            <a:endParaRPr lang="de-DE" dirty="0"/>
          </a:p>
        </p:txBody>
      </p:sp>
    </p:spTree>
    <p:extLst>
      <p:ext uri="{BB962C8B-B14F-4D97-AF65-F5344CB8AC3E}">
        <p14:creationId xmlns:p14="http://schemas.microsoft.com/office/powerpoint/2010/main" val="600421219"/>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Inhalt mit Überschrift">
    <p:spTree>
      <p:nvGrpSpPr>
        <p:cNvPr id="1" name=""/>
        <p:cNvGrpSpPr/>
        <p:nvPr/>
      </p:nvGrpSpPr>
      <p:grpSpPr>
        <a:xfrm>
          <a:off x="0" y="0"/>
          <a:ext cx="0" cy="0"/>
          <a:chOff x="0" y="0"/>
          <a:chExt cx="0" cy="0"/>
        </a:xfrm>
      </p:grpSpPr>
      <p:sp>
        <p:nvSpPr>
          <p:cNvPr id="8" name="Titel 1">
            <a:extLst>
              <a:ext uri="{FF2B5EF4-FFF2-40B4-BE49-F238E27FC236}">
                <a16:creationId xmlns:a16="http://schemas.microsoft.com/office/drawing/2014/main" id="{71CA5E38-AD06-052F-D243-EF2FC83E6373}"/>
              </a:ext>
            </a:extLst>
          </p:cNvPr>
          <p:cNvSpPr>
            <a:spLocks noGrp="1"/>
          </p:cNvSpPr>
          <p:nvPr>
            <p:ph type="title" hasCustomPrompt="1"/>
          </p:nvPr>
        </p:nvSpPr>
        <p:spPr>
          <a:xfrm>
            <a:off x="323850" y="339502"/>
            <a:ext cx="3168650" cy="575841"/>
          </a:xfrm>
        </p:spPr>
        <p:txBody>
          <a:bodyPr/>
          <a:lstStyle/>
          <a:p>
            <a:r>
              <a:rPr lang="de-DE" dirty="0"/>
              <a:t>Titel</a:t>
            </a:r>
          </a:p>
        </p:txBody>
      </p:sp>
      <p:sp>
        <p:nvSpPr>
          <p:cNvPr id="4" name="Textplatzhalter">
            <a:extLst>
              <a:ext uri="{FF2B5EF4-FFF2-40B4-BE49-F238E27FC236}">
                <a16:creationId xmlns:a16="http://schemas.microsoft.com/office/drawing/2014/main" id="{C6CD7452-71E2-D02E-ACAE-A574F4E5A958}"/>
              </a:ext>
            </a:extLst>
          </p:cNvPr>
          <p:cNvSpPr>
            <a:spLocks noGrp="1"/>
          </p:cNvSpPr>
          <p:nvPr>
            <p:ph type="body" sz="half" idx="2"/>
          </p:nvPr>
        </p:nvSpPr>
        <p:spPr>
          <a:xfrm>
            <a:off x="323851" y="1131888"/>
            <a:ext cx="3168650" cy="2952750"/>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e-DE"/>
              <a:t>Mastertextformat bearbeiten</a:t>
            </a:r>
          </a:p>
        </p:txBody>
      </p:sp>
      <p:sp>
        <p:nvSpPr>
          <p:cNvPr id="3" name="Inhaltsplatzhalter">
            <a:extLst>
              <a:ext uri="{FF2B5EF4-FFF2-40B4-BE49-F238E27FC236}">
                <a16:creationId xmlns:a16="http://schemas.microsoft.com/office/drawing/2014/main" id="{7610A72B-21A5-96FD-DCC8-D60D15D1ADB3}"/>
              </a:ext>
            </a:extLst>
          </p:cNvPr>
          <p:cNvSpPr>
            <a:spLocks noGrp="1"/>
          </p:cNvSpPr>
          <p:nvPr>
            <p:ph idx="1"/>
          </p:nvPr>
        </p:nvSpPr>
        <p:spPr>
          <a:xfrm>
            <a:off x="3887788" y="339503"/>
            <a:ext cx="4932362" cy="3745136"/>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9" name="Foliennummernplatzhalter">
            <a:extLst>
              <a:ext uri="{FF2B5EF4-FFF2-40B4-BE49-F238E27FC236}">
                <a16:creationId xmlns:a16="http://schemas.microsoft.com/office/drawing/2014/main" id="{32C229D4-8F43-CC72-97C2-B0866651DC21}"/>
              </a:ext>
              <a:ext uri="{C183D7F6-B498-43B3-948B-1728B52AA6E4}">
                <adec:decorative xmlns:adec="http://schemas.microsoft.com/office/drawing/2017/decorative" val="1"/>
              </a:ext>
            </a:extLst>
          </p:cNvPr>
          <p:cNvSpPr>
            <a:spLocks noGrp="1"/>
          </p:cNvSpPr>
          <p:nvPr>
            <p:ph type="sldNum" sz="quarter" idx="12"/>
          </p:nvPr>
        </p:nvSpPr>
        <p:spPr>
          <a:xfrm>
            <a:off x="8117160" y="4616957"/>
            <a:ext cx="702990" cy="274637"/>
          </a:xfrm>
          <a:prstGeom prst="rect">
            <a:avLst/>
          </a:prstGeom>
        </p:spPr>
        <p:txBody>
          <a:bodyPr/>
          <a:lstStyle/>
          <a:p>
            <a:fld id="{309D5144-004E-1E45-907B-65C86CA25C3F}" type="slidenum">
              <a:rPr lang="de-DE" smtClean="0"/>
              <a:t>‹Nr.›</a:t>
            </a:fld>
            <a:endParaRPr lang="de-DE"/>
          </a:p>
        </p:txBody>
      </p:sp>
      <p:sp>
        <p:nvSpPr>
          <p:cNvPr id="2" name="Datumsplatzhalter">
            <a:extLst>
              <a:ext uri="{FF2B5EF4-FFF2-40B4-BE49-F238E27FC236}">
                <a16:creationId xmlns:a16="http://schemas.microsoft.com/office/drawing/2014/main" id="{AB98D548-7EFA-0993-27E3-142384E12365}"/>
              </a:ext>
              <a:ext uri="{C183D7F6-B498-43B3-948B-1728B52AA6E4}">
                <adec:decorative xmlns:adec="http://schemas.microsoft.com/office/drawing/2017/decorative" val="1"/>
              </a:ext>
            </a:extLst>
          </p:cNvPr>
          <p:cNvSpPr>
            <a:spLocks noGrp="1"/>
          </p:cNvSpPr>
          <p:nvPr>
            <p:ph type="dt" sz="half" idx="13"/>
          </p:nvPr>
        </p:nvSpPr>
        <p:spPr>
          <a:xfrm>
            <a:off x="4211960" y="4615009"/>
            <a:ext cx="997868" cy="274637"/>
          </a:xfrm>
          <a:prstGeom prst="rect">
            <a:avLst/>
          </a:prstGeom>
        </p:spPr>
        <p:txBody>
          <a:bodyPr vert="horz" lIns="91440" tIns="45720" rIns="91440" bIns="45720" rtlCol="0" anchor="ctr"/>
          <a:lstStyle>
            <a:lvl1pPr algn="l">
              <a:defRPr sz="1200">
                <a:solidFill>
                  <a:schemeClr val="tx1"/>
                </a:solidFill>
              </a:defRPr>
            </a:lvl1pPr>
          </a:lstStyle>
          <a:p>
            <a:endParaRPr lang="de-DE" dirty="0"/>
          </a:p>
        </p:txBody>
      </p:sp>
      <p:sp>
        <p:nvSpPr>
          <p:cNvPr id="5" name="Fußzeilenplatzhalter">
            <a:extLst>
              <a:ext uri="{FF2B5EF4-FFF2-40B4-BE49-F238E27FC236}">
                <a16:creationId xmlns:a16="http://schemas.microsoft.com/office/drawing/2014/main" id="{3A89B385-8C99-FB81-B57F-F3ED4EB9C571}"/>
              </a:ext>
              <a:ext uri="{C183D7F6-B498-43B3-948B-1728B52AA6E4}">
                <adec:decorative xmlns:adec="http://schemas.microsoft.com/office/drawing/2017/decorative" val="1"/>
              </a:ext>
            </a:extLst>
          </p:cNvPr>
          <p:cNvSpPr>
            <a:spLocks noGrp="1"/>
          </p:cNvSpPr>
          <p:nvPr>
            <p:ph type="ftr" sz="quarter" idx="3"/>
          </p:nvPr>
        </p:nvSpPr>
        <p:spPr>
          <a:xfrm>
            <a:off x="5292080" y="4615010"/>
            <a:ext cx="2870076" cy="274637"/>
          </a:xfrm>
          <a:prstGeom prst="rect">
            <a:avLst/>
          </a:prstGeom>
        </p:spPr>
        <p:txBody>
          <a:bodyPr vert="horz" lIns="91440" tIns="45720" rIns="91440" bIns="45720" rtlCol="0" anchor="ctr"/>
          <a:lstStyle>
            <a:lvl1pPr algn="ctr">
              <a:defRPr sz="1200">
                <a:solidFill>
                  <a:schemeClr val="tx1"/>
                </a:solidFill>
              </a:defRPr>
            </a:lvl1pPr>
          </a:lstStyle>
          <a:p>
            <a:endParaRPr lang="de-DE" dirty="0"/>
          </a:p>
        </p:txBody>
      </p:sp>
    </p:spTree>
    <p:extLst>
      <p:ext uri="{BB962C8B-B14F-4D97-AF65-F5344CB8AC3E}">
        <p14:creationId xmlns:p14="http://schemas.microsoft.com/office/powerpoint/2010/main" val="1378536936"/>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Bild mit Überschrift">
    <p:spTree>
      <p:nvGrpSpPr>
        <p:cNvPr id="1" name=""/>
        <p:cNvGrpSpPr/>
        <p:nvPr/>
      </p:nvGrpSpPr>
      <p:grpSpPr>
        <a:xfrm>
          <a:off x="0" y="0"/>
          <a:ext cx="0" cy="0"/>
          <a:chOff x="0" y="0"/>
          <a:chExt cx="0" cy="0"/>
        </a:xfrm>
      </p:grpSpPr>
      <p:sp>
        <p:nvSpPr>
          <p:cNvPr id="9" name="Titel">
            <a:extLst>
              <a:ext uri="{FF2B5EF4-FFF2-40B4-BE49-F238E27FC236}">
                <a16:creationId xmlns:a16="http://schemas.microsoft.com/office/drawing/2014/main" id="{A7BA631A-EF29-8182-4001-4759D6684911}"/>
              </a:ext>
            </a:extLst>
          </p:cNvPr>
          <p:cNvSpPr>
            <a:spLocks noGrp="1"/>
          </p:cNvSpPr>
          <p:nvPr>
            <p:ph type="title" hasCustomPrompt="1"/>
          </p:nvPr>
        </p:nvSpPr>
        <p:spPr>
          <a:xfrm>
            <a:off x="323850" y="339502"/>
            <a:ext cx="3168650" cy="575841"/>
          </a:xfrm>
        </p:spPr>
        <p:txBody>
          <a:bodyPr/>
          <a:lstStyle/>
          <a:p>
            <a:r>
              <a:rPr lang="de-DE" dirty="0"/>
              <a:t>Titel</a:t>
            </a:r>
          </a:p>
        </p:txBody>
      </p:sp>
      <p:sp>
        <p:nvSpPr>
          <p:cNvPr id="4" name="Textplatzhalter">
            <a:extLst>
              <a:ext uri="{FF2B5EF4-FFF2-40B4-BE49-F238E27FC236}">
                <a16:creationId xmlns:a16="http://schemas.microsoft.com/office/drawing/2014/main" id="{9690B3AD-4342-072E-81A9-FF969E28A3EC}"/>
              </a:ext>
            </a:extLst>
          </p:cNvPr>
          <p:cNvSpPr>
            <a:spLocks noGrp="1"/>
          </p:cNvSpPr>
          <p:nvPr>
            <p:ph type="body" sz="half" idx="2"/>
          </p:nvPr>
        </p:nvSpPr>
        <p:spPr>
          <a:xfrm>
            <a:off x="323851" y="1543050"/>
            <a:ext cx="3168650" cy="254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e-DE"/>
              <a:t>Mastertextformat bearbeiten</a:t>
            </a:r>
          </a:p>
        </p:txBody>
      </p:sp>
      <p:sp>
        <p:nvSpPr>
          <p:cNvPr id="3" name="Bildplatzhalter">
            <a:extLst>
              <a:ext uri="{FF2B5EF4-FFF2-40B4-BE49-F238E27FC236}">
                <a16:creationId xmlns:a16="http://schemas.microsoft.com/office/drawing/2014/main" id="{2922ACD9-FFDA-7A98-706E-2EE5D82A6D4B}"/>
              </a:ext>
            </a:extLst>
          </p:cNvPr>
          <p:cNvSpPr>
            <a:spLocks noGrp="1"/>
          </p:cNvSpPr>
          <p:nvPr>
            <p:ph type="pic" idx="1" hasCustomPrompt="1"/>
          </p:nvPr>
        </p:nvSpPr>
        <p:spPr>
          <a:xfrm>
            <a:off x="4067944" y="339725"/>
            <a:ext cx="4752206" cy="3744913"/>
          </a:xfrm>
        </p:spPr>
        <p:txBody>
          <a:bodyPr>
            <a:normAutofit/>
          </a:bodyPr>
          <a:lstStyle>
            <a:lvl1pPr marL="0" indent="0">
              <a:buNone/>
              <a:defRPr sz="16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de-DE" dirty="0"/>
              <a:t>Bild einfügen und mit Alternativtext versehen</a:t>
            </a:r>
          </a:p>
        </p:txBody>
      </p:sp>
      <p:sp>
        <p:nvSpPr>
          <p:cNvPr id="2" name="Foliennummernplatzhalter">
            <a:extLst>
              <a:ext uri="{FF2B5EF4-FFF2-40B4-BE49-F238E27FC236}">
                <a16:creationId xmlns:a16="http://schemas.microsoft.com/office/drawing/2014/main" id="{42E28986-8242-C2CB-3C35-2C7D2E91C186}"/>
              </a:ext>
              <a:ext uri="{C183D7F6-B498-43B3-948B-1728B52AA6E4}">
                <adec:decorative xmlns:adec="http://schemas.microsoft.com/office/drawing/2017/decorative" val="1"/>
              </a:ext>
            </a:extLst>
          </p:cNvPr>
          <p:cNvSpPr>
            <a:spLocks noGrp="1"/>
          </p:cNvSpPr>
          <p:nvPr>
            <p:ph type="sldNum" sz="quarter" idx="12"/>
          </p:nvPr>
        </p:nvSpPr>
        <p:spPr>
          <a:xfrm>
            <a:off x="8123094" y="4616957"/>
            <a:ext cx="702990" cy="274637"/>
          </a:xfrm>
          <a:prstGeom prst="rect">
            <a:avLst/>
          </a:prstGeom>
        </p:spPr>
        <p:txBody>
          <a:bodyPr/>
          <a:lstStyle>
            <a:lvl1pPr algn="r">
              <a:defRPr/>
            </a:lvl1pPr>
          </a:lstStyle>
          <a:p>
            <a:fld id="{309D5144-004E-1E45-907B-65C86CA25C3F}" type="slidenum">
              <a:rPr lang="de-DE" smtClean="0"/>
              <a:pPr/>
              <a:t>‹Nr.›</a:t>
            </a:fld>
            <a:endParaRPr lang="de-DE"/>
          </a:p>
        </p:txBody>
      </p:sp>
      <p:sp>
        <p:nvSpPr>
          <p:cNvPr id="5" name="Datumsplatzhalter">
            <a:extLst>
              <a:ext uri="{FF2B5EF4-FFF2-40B4-BE49-F238E27FC236}">
                <a16:creationId xmlns:a16="http://schemas.microsoft.com/office/drawing/2014/main" id="{38E4443A-0699-BA84-956E-50A918F28F98}"/>
              </a:ext>
              <a:ext uri="{C183D7F6-B498-43B3-948B-1728B52AA6E4}">
                <adec:decorative xmlns:adec="http://schemas.microsoft.com/office/drawing/2017/decorative" val="1"/>
              </a:ext>
            </a:extLst>
          </p:cNvPr>
          <p:cNvSpPr>
            <a:spLocks noGrp="1"/>
          </p:cNvSpPr>
          <p:nvPr>
            <p:ph type="dt" sz="half" idx="13"/>
          </p:nvPr>
        </p:nvSpPr>
        <p:spPr>
          <a:xfrm>
            <a:off x="4211960" y="4615009"/>
            <a:ext cx="997868" cy="274637"/>
          </a:xfrm>
          <a:prstGeom prst="rect">
            <a:avLst/>
          </a:prstGeom>
        </p:spPr>
        <p:txBody>
          <a:bodyPr vert="horz" lIns="91440" tIns="45720" rIns="91440" bIns="45720" rtlCol="0" anchor="ctr"/>
          <a:lstStyle>
            <a:lvl1pPr algn="l">
              <a:defRPr sz="1200">
                <a:solidFill>
                  <a:schemeClr val="tx1"/>
                </a:solidFill>
              </a:defRPr>
            </a:lvl1pPr>
          </a:lstStyle>
          <a:p>
            <a:endParaRPr lang="de-DE" dirty="0"/>
          </a:p>
        </p:txBody>
      </p:sp>
      <p:sp>
        <p:nvSpPr>
          <p:cNvPr id="6" name="Fußzeilenplatzhalter">
            <a:extLst>
              <a:ext uri="{FF2B5EF4-FFF2-40B4-BE49-F238E27FC236}">
                <a16:creationId xmlns:a16="http://schemas.microsoft.com/office/drawing/2014/main" id="{2B7E7A43-F431-D033-68A6-04D5F8AE65F8}"/>
              </a:ext>
              <a:ext uri="{C183D7F6-B498-43B3-948B-1728B52AA6E4}">
                <adec:decorative xmlns:adec="http://schemas.microsoft.com/office/drawing/2017/decorative" val="1"/>
              </a:ext>
            </a:extLst>
          </p:cNvPr>
          <p:cNvSpPr>
            <a:spLocks noGrp="1"/>
          </p:cNvSpPr>
          <p:nvPr>
            <p:ph type="ftr" sz="quarter" idx="3"/>
          </p:nvPr>
        </p:nvSpPr>
        <p:spPr>
          <a:xfrm>
            <a:off x="5292080" y="4615010"/>
            <a:ext cx="2870076" cy="274637"/>
          </a:xfrm>
          <a:prstGeom prst="rect">
            <a:avLst/>
          </a:prstGeom>
        </p:spPr>
        <p:txBody>
          <a:bodyPr vert="horz" lIns="91440" tIns="45720" rIns="91440" bIns="45720" rtlCol="0" anchor="ctr"/>
          <a:lstStyle>
            <a:lvl1pPr algn="ctr">
              <a:defRPr sz="1200">
                <a:solidFill>
                  <a:schemeClr val="tx1"/>
                </a:solidFill>
              </a:defRPr>
            </a:lvl1pPr>
          </a:lstStyle>
          <a:p>
            <a:endParaRPr lang="de-DE" dirty="0"/>
          </a:p>
        </p:txBody>
      </p:sp>
    </p:spTree>
    <p:extLst>
      <p:ext uri="{BB962C8B-B14F-4D97-AF65-F5344CB8AC3E}">
        <p14:creationId xmlns:p14="http://schemas.microsoft.com/office/powerpoint/2010/main" val="3904940115"/>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a:extLst>
              <a:ext uri="{FF2B5EF4-FFF2-40B4-BE49-F238E27FC236}">
                <a16:creationId xmlns:a16="http://schemas.microsoft.com/office/drawing/2014/main" id="{43FE6B7B-AECD-5DB3-3C5A-BC472D3EB264}"/>
              </a:ext>
            </a:extLst>
          </p:cNvPr>
          <p:cNvSpPr>
            <a:spLocks noGrp="1"/>
          </p:cNvSpPr>
          <p:nvPr>
            <p:ph type="title"/>
          </p:nvPr>
        </p:nvSpPr>
        <p:spPr/>
        <p:txBody>
          <a:bodyPr/>
          <a:lstStyle/>
          <a:p>
            <a:r>
              <a:rPr lang="de-DE"/>
              <a:t>Mastertitelformat bearbeiten</a:t>
            </a:r>
          </a:p>
        </p:txBody>
      </p:sp>
      <p:sp>
        <p:nvSpPr>
          <p:cNvPr id="3" name="Vertikaler Textplatzhalter">
            <a:extLst>
              <a:ext uri="{FF2B5EF4-FFF2-40B4-BE49-F238E27FC236}">
                <a16:creationId xmlns:a16="http://schemas.microsoft.com/office/drawing/2014/main" id="{90EE0EAE-B40D-ABFA-DF3B-1E0A271EBFF5}"/>
              </a:ext>
            </a:extLst>
          </p:cNvPr>
          <p:cNvSpPr>
            <a:spLocks noGrp="1"/>
          </p:cNvSpPr>
          <p:nvPr>
            <p:ph type="body" orient="vert" idx="1"/>
          </p:nvPr>
        </p:nvSpPr>
        <p:spPr/>
        <p:txBody>
          <a:bodyPr vert="eaVert"/>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6" name="Foliennummernplatzhalter">
            <a:extLst>
              <a:ext uri="{FF2B5EF4-FFF2-40B4-BE49-F238E27FC236}">
                <a16:creationId xmlns:a16="http://schemas.microsoft.com/office/drawing/2014/main" id="{73D19A3A-9D19-25EC-0099-B725FA014C1E}"/>
              </a:ext>
              <a:ext uri="{C183D7F6-B498-43B3-948B-1728B52AA6E4}">
                <adec:decorative xmlns:adec="http://schemas.microsoft.com/office/drawing/2017/decorative" val="1"/>
              </a:ext>
            </a:extLst>
          </p:cNvPr>
          <p:cNvSpPr>
            <a:spLocks noGrp="1"/>
          </p:cNvSpPr>
          <p:nvPr>
            <p:ph type="sldNum" sz="quarter" idx="12"/>
          </p:nvPr>
        </p:nvSpPr>
        <p:spPr>
          <a:xfrm>
            <a:off x="8244408" y="4616957"/>
            <a:ext cx="702990" cy="274637"/>
          </a:xfrm>
          <a:prstGeom prst="rect">
            <a:avLst/>
          </a:prstGeom>
        </p:spPr>
        <p:txBody>
          <a:bodyPr/>
          <a:lstStyle/>
          <a:p>
            <a:fld id="{309D5144-004E-1E45-907B-65C86CA25C3F}" type="slidenum">
              <a:rPr lang="de-DE" smtClean="0"/>
              <a:t>‹Nr.›</a:t>
            </a:fld>
            <a:endParaRPr lang="de-DE"/>
          </a:p>
        </p:txBody>
      </p:sp>
      <p:sp>
        <p:nvSpPr>
          <p:cNvPr id="7" name="Datumsplatzhalter">
            <a:extLst>
              <a:ext uri="{FF2B5EF4-FFF2-40B4-BE49-F238E27FC236}">
                <a16:creationId xmlns:a16="http://schemas.microsoft.com/office/drawing/2014/main" id="{EAEFFCCA-FF96-1BD5-82EC-A8E5D8FC778A}"/>
              </a:ext>
              <a:ext uri="{C183D7F6-B498-43B3-948B-1728B52AA6E4}">
                <adec:decorative xmlns:adec="http://schemas.microsoft.com/office/drawing/2017/decorative" val="1"/>
              </a:ext>
            </a:extLst>
          </p:cNvPr>
          <p:cNvSpPr>
            <a:spLocks noGrp="1"/>
          </p:cNvSpPr>
          <p:nvPr>
            <p:ph type="dt" sz="half" idx="2"/>
          </p:nvPr>
        </p:nvSpPr>
        <p:spPr>
          <a:xfrm>
            <a:off x="4211960" y="4615009"/>
            <a:ext cx="997868" cy="274637"/>
          </a:xfrm>
          <a:prstGeom prst="rect">
            <a:avLst/>
          </a:prstGeom>
        </p:spPr>
        <p:txBody>
          <a:bodyPr vert="horz" lIns="91440" tIns="45720" rIns="91440" bIns="45720" rtlCol="0" anchor="ctr"/>
          <a:lstStyle>
            <a:lvl1pPr algn="l">
              <a:defRPr sz="1200">
                <a:solidFill>
                  <a:schemeClr val="tx1"/>
                </a:solidFill>
              </a:defRPr>
            </a:lvl1pPr>
          </a:lstStyle>
          <a:p>
            <a:endParaRPr lang="de-DE" dirty="0"/>
          </a:p>
        </p:txBody>
      </p:sp>
      <p:sp>
        <p:nvSpPr>
          <p:cNvPr id="8" name="Fußzeilenplatzhalter">
            <a:extLst>
              <a:ext uri="{FF2B5EF4-FFF2-40B4-BE49-F238E27FC236}">
                <a16:creationId xmlns:a16="http://schemas.microsoft.com/office/drawing/2014/main" id="{CC773BF3-EE87-D7D3-42AC-14118F40BB75}"/>
              </a:ext>
              <a:ext uri="{C183D7F6-B498-43B3-948B-1728B52AA6E4}">
                <adec:decorative xmlns:adec="http://schemas.microsoft.com/office/drawing/2017/decorative" val="1"/>
              </a:ext>
            </a:extLst>
          </p:cNvPr>
          <p:cNvSpPr>
            <a:spLocks noGrp="1"/>
          </p:cNvSpPr>
          <p:nvPr>
            <p:ph type="ftr" sz="quarter" idx="3"/>
          </p:nvPr>
        </p:nvSpPr>
        <p:spPr>
          <a:xfrm>
            <a:off x="5292080" y="4615010"/>
            <a:ext cx="2870076" cy="274637"/>
          </a:xfrm>
          <a:prstGeom prst="rect">
            <a:avLst/>
          </a:prstGeom>
        </p:spPr>
        <p:txBody>
          <a:bodyPr vert="horz" lIns="91440" tIns="45720" rIns="91440" bIns="45720" rtlCol="0" anchor="ctr"/>
          <a:lstStyle>
            <a:lvl1pPr algn="ctr">
              <a:defRPr sz="1200">
                <a:solidFill>
                  <a:schemeClr val="tx1"/>
                </a:solidFill>
              </a:defRPr>
            </a:lvl1pPr>
          </a:lstStyle>
          <a:p>
            <a:endParaRPr lang="de-DE" dirty="0"/>
          </a:p>
        </p:txBody>
      </p:sp>
    </p:spTree>
    <p:extLst>
      <p:ext uri="{BB962C8B-B14F-4D97-AF65-F5344CB8AC3E}">
        <p14:creationId xmlns:p14="http://schemas.microsoft.com/office/powerpoint/2010/main" val="3502442421"/>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Vertikaler Titel und Text">
    <p:spTree>
      <p:nvGrpSpPr>
        <p:cNvPr id="1" name=""/>
        <p:cNvGrpSpPr/>
        <p:nvPr/>
      </p:nvGrpSpPr>
      <p:grpSpPr>
        <a:xfrm>
          <a:off x="0" y="0"/>
          <a:ext cx="0" cy="0"/>
          <a:chOff x="0" y="0"/>
          <a:chExt cx="0" cy="0"/>
        </a:xfrm>
      </p:grpSpPr>
      <p:sp>
        <p:nvSpPr>
          <p:cNvPr id="2" name="Vertikaler Titel">
            <a:extLst>
              <a:ext uri="{FF2B5EF4-FFF2-40B4-BE49-F238E27FC236}">
                <a16:creationId xmlns:a16="http://schemas.microsoft.com/office/drawing/2014/main" id="{739204E3-4520-F5FE-68EE-32837232A4E6}"/>
              </a:ext>
            </a:extLst>
          </p:cNvPr>
          <p:cNvSpPr>
            <a:spLocks noGrp="1"/>
          </p:cNvSpPr>
          <p:nvPr>
            <p:ph type="title" orient="vert"/>
          </p:nvPr>
        </p:nvSpPr>
        <p:spPr>
          <a:xfrm>
            <a:off x="6543675" y="274638"/>
            <a:ext cx="1971675" cy="4357687"/>
          </a:xfrm>
        </p:spPr>
        <p:txBody>
          <a:bodyPr vert="eaVert"/>
          <a:lstStyle/>
          <a:p>
            <a:r>
              <a:rPr lang="de-DE"/>
              <a:t>Mastertitelformat bearbeiten</a:t>
            </a:r>
          </a:p>
        </p:txBody>
      </p:sp>
      <p:sp>
        <p:nvSpPr>
          <p:cNvPr id="3" name="Vertikaler Textplatzhalter">
            <a:extLst>
              <a:ext uri="{FF2B5EF4-FFF2-40B4-BE49-F238E27FC236}">
                <a16:creationId xmlns:a16="http://schemas.microsoft.com/office/drawing/2014/main" id="{223D141D-59D3-B9C9-964F-A39EADF2986C}"/>
              </a:ext>
            </a:extLst>
          </p:cNvPr>
          <p:cNvSpPr>
            <a:spLocks noGrp="1"/>
          </p:cNvSpPr>
          <p:nvPr>
            <p:ph type="body" orient="vert" idx="1"/>
          </p:nvPr>
        </p:nvSpPr>
        <p:spPr>
          <a:xfrm>
            <a:off x="628650" y="274638"/>
            <a:ext cx="5762625" cy="4357687"/>
          </a:xfrm>
        </p:spPr>
        <p:txBody>
          <a:bodyPr vert="eaVert"/>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6" name="Foliennummernplatzhalter">
            <a:extLst>
              <a:ext uri="{FF2B5EF4-FFF2-40B4-BE49-F238E27FC236}">
                <a16:creationId xmlns:a16="http://schemas.microsoft.com/office/drawing/2014/main" id="{F81C2F92-9DFB-31EA-C968-2E1243100A38}"/>
              </a:ext>
              <a:ext uri="{C183D7F6-B498-43B3-948B-1728B52AA6E4}">
                <adec:decorative xmlns:adec="http://schemas.microsoft.com/office/drawing/2017/decorative" val="1"/>
              </a:ext>
            </a:extLst>
          </p:cNvPr>
          <p:cNvSpPr>
            <a:spLocks noGrp="1"/>
          </p:cNvSpPr>
          <p:nvPr>
            <p:ph type="sldNum" sz="quarter" idx="12"/>
          </p:nvPr>
        </p:nvSpPr>
        <p:spPr>
          <a:xfrm>
            <a:off x="8244408" y="4616957"/>
            <a:ext cx="702990" cy="274637"/>
          </a:xfrm>
          <a:prstGeom prst="rect">
            <a:avLst/>
          </a:prstGeom>
        </p:spPr>
        <p:txBody>
          <a:bodyPr/>
          <a:lstStyle/>
          <a:p>
            <a:fld id="{309D5144-004E-1E45-907B-65C86CA25C3F}" type="slidenum">
              <a:rPr lang="de-DE" smtClean="0"/>
              <a:t>‹Nr.›</a:t>
            </a:fld>
            <a:endParaRPr lang="de-DE"/>
          </a:p>
        </p:txBody>
      </p:sp>
      <p:sp>
        <p:nvSpPr>
          <p:cNvPr id="7" name="Datumsplatzhalter">
            <a:extLst>
              <a:ext uri="{FF2B5EF4-FFF2-40B4-BE49-F238E27FC236}">
                <a16:creationId xmlns:a16="http://schemas.microsoft.com/office/drawing/2014/main" id="{B38C2671-C222-21BA-E35B-E77593FA65F2}"/>
              </a:ext>
              <a:ext uri="{C183D7F6-B498-43B3-948B-1728B52AA6E4}">
                <adec:decorative xmlns:adec="http://schemas.microsoft.com/office/drawing/2017/decorative" val="1"/>
              </a:ext>
            </a:extLst>
          </p:cNvPr>
          <p:cNvSpPr>
            <a:spLocks noGrp="1"/>
          </p:cNvSpPr>
          <p:nvPr>
            <p:ph type="dt" sz="half" idx="2"/>
          </p:nvPr>
        </p:nvSpPr>
        <p:spPr>
          <a:xfrm>
            <a:off x="4211960" y="4615009"/>
            <a:ext cx="997868" cy="274637"/>
          </a:xfrm>
          <a:prstGeom prst="rect">
            <a:avLst/>
          </a:prstGeom>
        </p:spPr>
        <p:txBody>
          <a:bodyPr vert="horz" lIns="91440" tIns="45720" rIns="91440" bIns="45720" rtlCol="0" anchor="ctr"/>
          <a:lstStyle>
            <a:lvl1pPr algn="l">
              <a:defRPr sz="1200">
                <a:solidFill>
                  <a:schemeClr val="tx1"/>
                </a:solidFill>
              </a:defRPr>
            </a:lvl1pPr>
          </a:lstStyle>
          <a:p>
            <a:endParaRPr lang="de-DE" dirty="0"/>
          </a:p>
        </p:txBody>
      </p:sp>
      <p:sp>
        <p:nvSpPr>
          <p:cNvPr id="8" name="Fußzeilenplatzhalter">
            <a:extLst>
              <a:ext uri="{FF2B5EF4-FFF2-40B4-BE49-F238E27FC236}">
                <a16:creationId xmlns:a16="http://schemas.microsoft.com/office/drawing/2014/main" id="{ADBC56CA-4587-858F-4917-69D3A260B9A8}"/>
              </a:ext>
              <a:ext uri="{C183D7F6-B498-43B3-948B-1728B52AA6E4}">
                <adec:decorative xmlns:adec="http://schemas.microsoft.com/office/drawing/2017/decorative" val="1"/>
              </a:ext>
            </a:extLst>
          </p:cNvPr>
          <p:cNvSpPr>
            <a:spLocks noGrp="1"/>
          </p:cNvSpPr>
          <p:nvPr>
            <p:ph type="ftr" sz="quarter" idx="3"/>
          </p:nvPr>
        </p:nvSpPr>
        <p:spPr>
          <a:xfrm>
            <a:off x="5292080" y="4615010"/>
            <a:ext cx="2870076" cy="274637"/>
          </a:xfrm>
          <a:prstGeom prst="rect">
            <a:avLst/>
          </a:prstGeom>
        </p:spPr>
        <p:txBody>
          <a:bodyPr vert="horz" lIns="91440" tIns="45720" rIns="91440" bIns="45720" rtlCol="0" anchor="ctr"/>
          <a:lstStyle>
            <a:lvl1pPr algn="ctr">
              <a:defRPr sz="1200">
                <a:solidFill>
                  <a:schemeClr val="tx1"/>
                </a:solidFill>
              </a:defRPr>
            </a:lvl1pPr>
          </a:lstStyle>
          <a:p>
            <a:endParaRPr lang="de-DE" dirty="0"/>
          </a:p>
        </p:txBody>
      </p:sp>
    </p:spTree>
    <p:extLst>
      <p:ext uri="{BB962C8B-B14F-4D97-AF65-F5344CB8AC3E}">
        <p14:creationId xmlns:p14="http://schemas.microsoft.com/office/powerpoint/2010/main" val="3486136051"/>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3a_Titelfolie_einfarbiger_HG_Steingrau">
    <p:spTree>
      <p:nvGrpSpPr>
        <p:cNvPr id="1" name=""/>
        <p:cNvGrpSpPr/>
        <p:nvPr/>
      </p:nvGrpSpPr>
      <p:grpSpPr>
        <a:xfrm>
          <a:off x="0" y="0"/>
          <a:ext cx="0" cy="0"/>
          <a:chOff x="0" y="0"/>
          <a:chExt cx="0" cy="0"/>
        </a:xfrm>
      </p:grpSpPr>
      <p:sp>
        <p:nvSpPr>
          <p:cNvPr id="12" name="Rechteck 11">
            <a:extLst>
              <a:ext uri="{C183D7F6-B498-43B3-948B-1728B52AA6E4}">
                <adec:decorative xmlns:adec="http://schemas.microsoft.com/office/drawing/2017/decorative" val="1"/>
              </a:ext>
            </a:extLst>
          </p:cNvPr>
          <p:cNvSpPr/>
          <p:nvPr userDrawn="1"/>
        </p:nvSpPr>
        <p:spPr>
          <a:xfrm>
            <a:off x="0" y="1052006"/>
            <a:ext cx="9144000" cy="4091494"/>
          </a:xfrm>
          <a:prstGeom prst="rect">
            <a:avLst/>
          </a:prstGeom>
          <a:gradFill>
            <a:gsLst>
              <a:gs pos="0">
                <a:schemeClr val="accent1">
                  <a:tint val="100000"/>
                  <a:shade val="100000"/>
                  <a:satMod val="130000"/>
                </a:schemeClr>
              </a:gs>
              <a:gs pos="0">
                <a:srgbClr val="3B515B"/>
              </a:gs>
            </a:gsLst>
          </a:gradFill>
          <a:ln>
            <a:noFill/>
          </a:ln>
          <a:effectLst/>
        </p:spPr>
        <p:style>
          <a:lnRef idx="1">
            <a:schemeClr val="accent1"/>
          </a:lnRef>
          <a:fillRef idx="3">
            <a:schemeClr val="accent1"/>
          </a:fillRef>
          <a:effectRef idx="2">
            <a:schemeClr val="accent1"/>
          </a:effectRef>
          <a:fontRef idx="minor">
            <a:schemeClr val="lt1"/>
          </a:fontRef>
        </p:style>
        <p:txBody>
          <a:bodyPr rtlCol="0" anchor="t" anchorCtr="0"/>
          <a:lstStyle/>
          <a:p>
            <a:pPr algn="ctr"/>
            <a:endParaRPr lang="de-DE" dirty="0">
              <a:latin typeface="TheSans UHH" panose="020B0502050302020203" pitchFamily="34" charset="0"/>
            </a:endParaRPr>
          </a:p>
        </p:txBody>
      </p:sp>
      <p:sp>
        <p:nvSpPr>
          <p:cNvPr id="10" name="Textplatzhalter 13">
            <a:extLst>
              <a:ext uri="{FF2B5EF4-FFF2-40B4-BE49-F238E27FC236}">
                <a16:creationId xmlns:a16="http://schemas.microsoft.com/office/drawing/2014/main" id="{F055B374-5667-9B40-AE1E-7F5FCDB7FF83}"/>
              </a:ext>
            </a:extLst>
          </p:cNvPr>
          <p:cNvSpPr>
            <a:spLocks noGrp="1"/>
          </p:cNvSpPr>
          <p:nvPr>
            <p:ph type="body" sz="quarter" idx="10" hasCustomPrompt="1"/>
          </p:nvPr>
        </p:nvSpPr>
        <p:spPr>
          <a:xfrm>
            <a:off x="250824" y="3579862"/>
            <a:ext cx="4825231" cy="370800"/>
          </a:xfrm>
          <a:prstGeom prst="rect">
            <a:avLst/>
          </a:prstGeom>
        </p:spPr>
        <p:txBody>
          <a:bodyPr vert="horz"/>
          <a:lstStyle>
            <a:lvl1pPr marL="0" indent="0">
              <a:buNone/>
              <a:defRPr sz="1800" b="0" i="0">
                <a:solidFill>
                  <a:schemeClr val="bg1"/>
                </a:solidFill>
                <a:latin typeface="TheSans UHH" panose="020B0502050302020203" pitchFamily="34" charset="0"/>
                <a:cs typeface="TheSans UHH" panose="020B0502050302020203" pitchFamily="34" charset="0"/>
              </a:defRPr>
            </a:lvl1pPr>
            <a:lvl2pPr marL="457200" indent="0">
              <a:buNone/>
              <a:defRPr sz="2000">
                <a:solidFill>
                  <a:srgbClr val="FFFFFF"/>
                </a:solidFill>
                <a:latin typeface="TheSans Uhh Bold Caps"/>
                <a:cs typeface="TheSans Uhh Bold Caps"/>
              </a:defRPr>
            </a:lvl2pPr>
            <a:lvl3pPr marL="914400" indent="0">
              <a:buNone/>
              <a:defRPr sz="2000">
                <a:solidFill>
                  <a:srgbClr val="FFFFFF"/>
                </a:solidFill>
                <a:latin typeface="TheSans Uhh Bold Caps"/>
                <a:cs typeface="TheSans Uhh Bold Caps"/>
              </a:defRPr>
            </a:lvl3pPr>
            <a:lvl4pPr marL="1371600" indent="0">
              <a:buNone/>
              <a:defRPr sz="2000">
                <a:solidFill>
                  <a:srgbClr val="FFFFFF"/>
                </a:solidFill>
                <a:latin typeface="TheSans Uhh Bold Caps"/>
                <a:cs typeface="TheSans Uhh Bold Caps"/>
              </a:defRPr>
            </a:lvl4pPr>
            <a:lvl5pPr marL="1828800" indent="0">
              <a:buNone/>
              <a:defRPr sz="2000">
                <a:solidFill>
                  <a:srgbClr val="FFFFFF"/>
                </a:solidFill>
                <a:latin typeface="TheSans Uhh Bold Caps"/>
                <a:cs typeface="TheSans Uhh Bold Caps"/>
              </a:defRPr>
            </a:lvl5pPr>
          </a:lstStyle>
          <a:p>
            <a:pPr lvl="0"/>
            <a:r>
              <a:rPr lang="de-DE" dirty="0"/>
              <a:t>Name des Referenten/der Referentin</a:t>
            </a:r>
          </a:p>
        </p:txBody>
      </p:sp>
      <p:sp>
        <p:nvSpPr>
          <p:cNvPr id="9" name="Titel 1">
            <a:extLst>
              <a:ext uri="{FF2B5EF4-FFF2-40B4-BE49-F238E27FC236}">
                <a16:creationId xmlns:a16="http://schemas.microsoft.com/office/drawing/2014/main" id="{2F8586F0-C563-C342-B9DD-A1AE90DE2CE3}"/>
              </a:ext>
            </a:extLst>
          </p:cNvPr>
          <p:cNvSpPr>
            <a:spLocks noGrp="1"/>
          </p:cNvSpPr>
          <p:nvPr>
            <p:ph type="title" hasCustomPrompt="1"/>
          </p:nvPr>
        </p:nvSpPr>
        <p:spPr>
          <a:xfrm>
            <a:off x="251520" y="3994928"/>
            <a:ext cx="8096400" cy="1015200"/>
          </a:xfrm>
          <a:prstGeom prst="rect">
            <a:avLst/>
          </a:prstGeom>
        </p:spPr>
        <p:txBody>
          <a:bodyPr/>
          <a:lstStyle>
            <a:lvl1pPr algn="l">
              <a:defRPr sz="3000" b="1" i="0">
                <a:solidFill>
                  <a:schemeClr val="bg1"/>
                </a:solidFill>
                <a:latin typeface="TheSans UHH" panose="020B0502050302020203" pitchFamily="34" charset="0"/>
                <a:cs typeface="TheSans UHH" panose="020B0502050302020203" pitchFamily="34" charset="0"/>
              </a:defRPr>
            </a:lvl1pPr>
          </a:lstStyle>
          <a:p>
            <a:r>
              <a:rPr lang="de-DE" dirty="0"/>
              <a:t>Dies ist ein Blindtext. Hier steht die Headline oder der Name der Veranstaltung</a:t>
            </a:r>
          </a:p>
        </p:txBody>
      </p:sp>
      <p:cxnSp>
        <p:nvCxnSpPr>
          <p:cNvPr id="8" name="Gerade Verbindung 7">
            <a:extLst>
              <a:ext uri="{FF2B5EF4-FFF2-40B4-BE49-F238E27FC236}">
                <a16:creationId xmlns:a16="http://schemas.microsoft.com/office/drawing/2014/main" id="{5486D3BD-BA29-4D44-ACB6-A4BD67D52176}"/>
              </a:ext>
              <a:ext uri="{C183D7F6-B498-43B3-948B-1728B52AA6E4}">
                <adec:decorative xmlns:adec="http://schemas.microsoft.com/office/drawing/2017/decorative" val="1"/>
              </a:ext>
            </a:extLst>
          </p:cNvPr>
          <p:cNvCxnSpPr/>
          <p:nvPr userDrawn="1"/>
        </p:nvCxnSpPr>
        <p:spPr>
          <a:xfrm>
            <a:off x="0" y="3988132"/>
            <a:ext cx="8172400" cy="0"/>
          </a:xfrm>
          <a:prstGeom prst="line">
            <a:avLst/>
          </a:prstGeom>
          <a:noFill/>
          <a:ln w="38100" cap="flat" cmpd="sng" algn="ctr">
            <a:solidFill>
              <a:schemeClr val="bg1"/>
            </a:solidFill>
            <a:prstDash val="solid"/>
          </a:ln>
          <a:effectLst/>
        </p:spPr>
      </p:cxnSp>
    </p:spTree>
    <p:extLst>
      <p:ext uri="{BB962C8B-B14F-4D97-AF65-F5344CB8AC3E}">
        <p14:creationId xmlns:p14="http://schemas.microsoft.com/office/powerpoint/2010/main" val="3157666899"/>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3b_Titelfolie_einfarbiger_HG_Hellblau">
    <p:spTree>
      <p:nvGrpSpPr>
        <p:cNvPr id="1" name=""/>
        <p:cNvGrpSpPr/>
        <p:nvPr/>
      </p:nvGrpSpPr>
      <p:grpSpPr>
        <a:xfrm>
          <a:off x="0" y="0"/>
          <a:ext cx="0" cy="0"/>
          <a:chOff x="0" y="0"/>
          <a:chExt cx="0" cy="0"/>
        </a:xfrm>
      </p:grpSpPr>
      <p:sp>
        <p:nvSpPr>
          <p:cNvPr id="12" name="Rechteck 11">
            <a:extLst>
              <a:ext uri="{C183D7F6-B498-43B3-948B-1728B52AA6E4}">
                <adec:decorative xmlns:adec="http://schemas.microsoft.com/office/drawing/2017/decorative" val="1"/>
              </a:ext>
            </a:extLst>
          </p:cNvPr>
          <p:cNvSpPr/>
          <p:nvPr userDrawn="1"/>
        </p:nvSpPr>
        <p:spPr>
          <a:xfrm>
            <a:off x="0" y="1052006"/>
            <a:ext cx="9144000" cy="4091494"/>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rtlCol="0" anchor="t" anchorCtr="0"/>
          <a:lstStyle/>
          <a:p>
            <a:pPr algn="ctr"/>
            <a:endParaRPr lang="de-DE" dirty="0">
              <a:latin typeface="TheSans UHH" panose="020B0502050302020203" pitchFamily="34" charset="0"/>
            </a:endParaRPr>
          </a:p>
        </p:txBody>
      </p:sp>
      <p:sp>
        <p:nvSpPr>
          <p:cNvPr id="8" name="Textplatzhalter 13">
            <a:extLst>
              <a:ext uri="{FF2B5EF4-FFF2-40B4-BE49-F238E27FC236}">
                <a16:creationId xmlns:a16="http://schemas.microsoft.com/office/drawing/2014/main" id="{A15EFE3B-8C68-D046-A599-0AB2AFDEB257}"/>
              </a:ext>
            </a:extLst>
          </p:cNvPr>
          <p:cNvSpPr>
            <a:spLocks noGrp="1"/>
          </p:cNvSpPr>
          <p:nvPr>
            <p:ph type="body" sz="quarter" idx="10" hasCustomPrompt="1"/>
          </p:nvPr>
        </p:nvSpPr>
        <p:spPr>
          <a:xfrm>
            <a:off x="250824" y="3579862"/>
            <a:ext cx="4609207" cy="370800"/>
          </a:xfrm>
          <a:prstGeom prst="rect">
            <a:avLst/>
          </a:prstGeom>
        </p:spPr>
        <p:txBody>
          <a:bodyPr vert="horz"/>
          <a:lstStyle>
            <a:lvl1pPr marL="0" indent="0">
              <a:buNone/>
              <a:defRPr sz="1800" b="0" i="0">
                <a:solidFill>
                  <a:schemeClr val="bg1"/>
                </a:solidFill>
                <a:latin typeface="TheSans UHH" panose="020B0502050302020203" pitchFamily="34" charset="0"/>
                <a:cs typeface="TheSans UHH" panose="020B0502050302020203" pitchFamily="34" charset="0"/>
              </a:defRPr>
            </a:lvl1pPr>
            <a:lvl2pPr marL="457200" indent="0">
              <a:buNone/>
              <a:defRPr sz="2000">
                <a:solidFill>
                  <a:srgbClr val="FFFFFF"/>
                </a:solidFill>
                <a:latin typeface="TheSans Uhh Bold Caps"/>
                <a:cs typeface="TheSans Uhh Bold Caps"/>
              </a:defRPr>
            </a:lvl2pPr>
            <a:lvl3pPr marL="914400" indent="0">
              <a:buNone/>
              <a:defRPr sz="2000">
                <a:solidFill>
                  <a:srgbClr val="FFFFFF"/>
                </a:solidFill>
                <a:latin typeface="TheSans Uhh Bold Caps"/>
                <a:cs typeface="TheSans Uhh Bold Caps"/>
              </a:defRPr>
            </a:lvl3pPr>
            <a:lvl4pPr marL="1371600" indent="0">
              <a:buNone/>
              <a:defRPr sz="2000">
                <a:solidFill>
                  <a:srgbClr val="FFFFFF"/>
                </a:solidFill>
                <a:latin typeface="TheSans Uhh Bold Caps"/>
                <a:cs typeface="TheSans Uhh Bold Caps"/>
              </a:defRPr>
            </a:lvl4pPr>
            <a:lvl5pPr marL="1828800" indent="0">
              <a:buNone/>
              <a:defRPr sz="2000">
                <a:solidFill>
                  <a:srgbClr val="FFFFFF"/>
                </a:solidFill>
                <a:latin typeface="TheSans Uhh Bold Caps"/>
                <a:cs typeface="TheSans Uhh Bold Caps"/>
              </a:defRPr>
            </a:lvl5pPr>
          </a:lstStyle>
          <a:p>
            <a:pPr lvl="0"/>
            <a:r>
              <a:rPr lang="de-DE" dirty="0"/>
              <a:t>Name des Referenten/der Referentin</a:t>
            </a:r>
          </a:p>
        </p:txBody>
      </p:sp>
      <p:sp>
        <p:nvSpPr>
          <p:cNvPr id="7" name="Titel 1">
            <a:extLst>
              <a:ext uri="{FF2B5EF4-FFF2-40B4-BE49-F238E27FC236}">
                <a16:creationId xmlns:a16="http://schemas.microsoft.com/office/drawing/2014/main" id="{7971F460-DBE2-1E4C-966C-B8FAF52ED6F7}"/>
              </a:ext>
            </a:extLst>
          </p:cNvPr>
          <p:cNvSpPr>
            <a:spLocks noGrp="1"/>
          </p:cNvSpPr>
          <p:nvPr>
            <p:ph type="title" hasCustomPrompt="1"/>
          </p:nvPr>
        </p:nvSpPr>
        <p:spPr>
          <a:xfrm>
            <a:off x="251520" y="3994928"/>
            <a:ext cx="8096400" cy="1015200"/>
          </a:xfrm>
          <a:prstGeom prst="rect">
            <a:avLst/>
          </a:prstGeom>
        </p:spPr>
        <p:txBody>
          <a:bodyPr/>
          <a:lstStyle>
            <a:lvl1pPr algn="l">
              <a:defRPr sz="3000" b="1" i="0">
                <a:solidFill>
                  <a:schemeClr val="bg1"/>
                </a:solidFill>
                <a:latin typeface="TheSans UHH" panose="020B0502050302020203" pitchFamily="34" charset="0"/>
                <a:cs typeface="TheSans UHH" panose="020B0502050302020203" pitchFamily="34" charset="0"/>
              </a:defRPr>
            </a:lvl1pPr>
          </a:lstStyle>
          <a:p>
            <a:r>
              <a:rPr lang="de-DE" dirty="0"/>
              <a:t>Dies ist ein Blindtext. Hier steht die Headline oder der Name der Veranstaltung</a:t>
            </a:r>
          </a:p>
        </p:txBody>
      </p:sp>
      <p:cxnSp>
        <p:nvCxnSpPr>
          <p:cNvPr id="6" name="Gerade Verbindung 5">
            <a:extLst>
              <a:ext uri="{FF2B5EF4-FFF2-40B4-BE49-F238E27FC236}">
                <a16:creationId xmlns:a16="http://schemas.microsoft.com/office/drawing/2014/main" id="{30DD3040-AF2F-7548-9EA1-E3F2AA2D5A5E}"/>
              </a:ext>
              <a:ext uri="{C183D7F6-B498-43B3-948B-1728B52AA6E4}">
                <adec:decorative xmlns:adec="http://schemas.microsoft.com/office/drawing/2017/decorative" val="1"/>
              </a:ext>
            </a:extLst>
          </p:cNvPr>
          <p:cNvCxnSpPr/>
          <p:nvPr userDrawn="1"/>
        </p:nvCxnSpPr>
        <p:spPr>
          <a:xfrm>
            <a:off x="0" y="3988132"/>
            <a:ext cx="8172400" cy="0"/>
          </a:xfrm>
          <a:prstGeom prst="line">
            <a:avLst/>
          </a:prstGeom>
          <a:noFill/>
          <a:ln w="38100" cap="flat" cmpd="sng" algn="ctr">
            <a:solidFill>
              <a:schemeClr val="bg1"/>
            </a:solidFill>
            <a:prstDash val="solid"/>
          </a:ln>
          <a:effectLst/>
        </p:spPr>
      </p:cxnSp>
    </p:spTree>
    <p:extLst>
      <p:ext uri="{BB962C8B-B14F-4D97-AF65-F5344CB8AC3E}">
        <p14:creationId xmlns:p14="http://schemas.microsoft.com/office/powerpoint/2010/main" val="16631665"/>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4a_Headline_und_Text">
    <p:spTree>
      <p:nvGrpSpPr>
        <p:cNvPr id="1" name=""/>
        <p:cNvGrpSpPr/>
        <p:nvPr/>
      </p:nvGrpSpPr>
      <p:grpSpPr>
        <a:xfrm>
          <a:off x="0" y="0"/>
          <a:ext cx="0" cy="0"/>
          <a:chOff x="0" y="0"/>
          <a:chExt cx="0" cy="0"/>
        </a:xfrm>
      </p:grpSpPr>
      <p:cxnSp>
        <p:nvCxnSpPr>
          <p:cNvPr id="6" name="Gerade Verbindung 5">
            <a:extLst>
              <a:ext uri="{C183D7F6-B498-43B3-948B-1728B52AA6E4}">
                <adec:decorative xmlns:adec="http://schemas.microsoft.com/office/drawing/2017/decorative" val="1"/>
              </a:ext>
            </a:extLst>
          </p:cNvPr>
          <p:cNvCxnSpPr>
            <a:cxnSpLocks/>
          </p:cNvCxnSpPr>
          <p:nvPr userDrawn="1"/>
        </p:nvCxnSpPr>
        <p:spPr>
          <a:xfrm>
            <a:off x="0" y="1059582"/>
            <a:ext cx="9144000" cy="0"/>
          </a:xfrm>
          <a:prstGeom prst="line">
            <a:avLst/>
          </a:prstGeom>
          <a:ln w="25400">
            <a:solidFill>
              <a:schemeClr val="accent2"/>
            </a:solidFill>
          </a:ln>
          <a:effectLst/>
        </p:spPr>
        <p:style>
          <a:lnRef idx="2">
            <a:schemeClr val="accent1"/>
          </a:lnRef>
          <a:fillRef idx="0">
            <a:schemeClr val="accent1"/>
          </a:fillRef>
          <a:effectRef idx="1">
            <a:schemeClr val="accent1"/>
          </a:effectRef>
          <a:fontRef idx="minor">
            <a:schemeClr val="tx1"/>
          </a:fontRef>
        </p:style>
      </p:cxnSp>
      <p:sp>
        <p:nvSpPr>
          <p:cNvPr id="11" name="Titel 1">
            <a:extLst>
              <a:ext uri="{FF2B5EF4-FFF2-40B4-BE49-F238E27FC236}">
                <a16:creationId xmlns:a16="http://schemas.microsoft.com/office/drawing/2014/main" id="{853C8E57-9E26-F24E-A712-1E94C05C3C99}"/>
              </a:ext>
            </a:extLst>
          </p:cNvPr>
          <p:cNvSpPr>
            <a:spLocks noGrp="1"/>
          </p:cNvSpPr>
          <p:nvPr>
            <p:ph type="title"/>
          </p:nvPr>
        </p:nvSpPr>
        <p:spPr>
          <a:xfrm>
            <a:off x="2411760" y="261693"/>
            <a:ext cx="6364525" cy="503882"/>
          </a:xfrm>
          <a:prstGeom prst="rect">
            <a:avLst/>
          </a:prstGeom>
        </p:spPr>
        <p:txBody>
          <a:bodyPr/>
          <a:lstStyle>
            <a:lvl1pPr marL="0" marR="0" indent="0" algn="r" defTabSz="457200" rtl="0" eaLnBrk="1" fontAlgn="auto" latinLnBrk="0" hangingPunct="1">
              <a:lnSpc>
                <a:spcPct val="100000"/>
              </a:lnSpc>
              <a:spcBef>
                <a:spcPct val="0"/>
              </a:spcBef>
              <a:spcAft>
                <a:spcPts val="0"/>
              </a:spcAft>
              <a:buClrTx/>
              <a:buSzTx/>
              <a:buFontTx/>
              <a:buNone/>
              <a:tabLst/>
              <a:defRPr sz="2600" b="1" i="0">
                <a:solidFill>
                  <a:schemeClr val="tx1"/>
                </a:solidFill>
                <a:latin typeface="TheSans UHH" panose="020B0502050302020203" pitchFamily="34" charset="0"/>
                <a:cs typeface="TheSans UHH" panose="020B0502050302020203" pitchFamily="34" charset="0"/>
              </a:defRPr>
            </a:lvl1pPr>
          </a:lstStyle>
          <a:p>
            <a:r>
              <a:rPr lang="de-DE"/>
              <a:t>Mastertitelformat bearbeiten</a:t>
            </a:r>
            <a:endParaRPr lang="de-DE" dirty="0"/>
          </a:p>
        </p:txBody>
      </p:sp>
      <p:sp>
        <p:nvSpPr>
          <p:cNvPr id="2" name="Datumsplatzhalter 1">
            <a:extLst>
              <a:ext uri="{FF2B5EF4-FFF2-40B4-BE49-F238E27FC236}">
                <a16:creationId xmlns:a16="http://schemas.microsoft.com/office/drawing/2014/main" id="{4E82A3FC-B200-F340-859E-4491DBC5752C}"/>
              </a:ext>
            </a:extLst>
          </p:cNvPr>
          <p:cNvSpPr>
            <a:spLocks noGrp="1"/>
          </p:cNvSpPr>
          <p:nvPr>
            <p:ph type="dt" sz="half" idx="15"/>
          </p:nvPr>
        </p:nvSpPr>
        <p:spPr/>
        <p:txBody>
          <a:bodyPr/>
          <a:lstStyle/>
          <a:p>
            <a:fld id="{BEED0A83-69AE-4054-A898-357D95717F65}" type="datetime1">
              <a:rPr lang="de-DE" smtClean="0"/>
              <a:t>18.02.2025</a:t>
            </a:fld>
            <a:endParaRPr lang="de-DE"/>
          </a:p>
        </p:txBody>
      </p:sp>
      <p:sp>
        <p:nvSpPr>
          <p:cNvPr id="3" name="Fußzeilenplatzhalter 2">
            <a:extLst>
              <a:ext uri="{FF2B5EF4-FFF2-40B4-BE49-F238E27FC236}">
                <a16:creationId xmlns:a16="http://schemas.microsoft.com/office/drawing/2014/main" id="{56827D40-E2F4-6842-9A47-30F9FFAFC9CF}"/>
              </a:ext>
            </a:extLst>
          </p:cNvPr>
          <p:cNvSpPr>
            <a:spLocks noGrp="1"/>
          </p:cNvSpPr>
          <p:nvPr>
            <p:ph type="ftr" sz="quarter" idx="16"/>
          </p:nvPr>
        </p:nvSpPr>
        <p:spPr/>
        <p:txBody>
          <a:bodyPr/>
          <a:lstStyle/>
          <a:p>
            <a:r>
              <a:rPr lang="de-DE"/>
              <a:t>Kai-Uwe Schnapp</a:t>
            </a:r>
          </a:p>
        </p:txBody>
      </p:sp>
      <p:sp>
        <p:nvSpPr>
          <p:cNvPr id="4" name="Foliennummernplatzhalter 3">
            <a:extLst>
              <a:ext uri="{FF2B5EF4-FFF2-40B4-BE49-F238E27FC236}">
                <a16:creationId xmlns:a16="http://schemas.microsoft.com/office/drawing/2014/main" id="{95EBE37D-D2A8-AA46-A4B0-38A84F66B5BD}"/>
              </a:ext>
            </a:extLst>
          </p:cNvPr>
          <p:cNvSpPr>
            <a:spLocks noGrp="1"/>
          </p:cNvSpPr>
          <p:nvPr>
            <p:ph type="sldNum" sz="quarter" idx="17"/>
          </p:nvPr>
        </p:nvSpPr>
        <p:spPr/>
        <p:txBody>
          <a:bodyPr/>
          <a:lstStyle/>
          <a:p>
            <a:fld id="{3E01A2B2-10AD-754B-9B4C-E5B6FED423D0}" type="slidenum">
              <a:rPr lang="de-DE" smtClean="0"/>
              <a:pPr/>
              <a:t>‹Nr.›</a:t>
            </a:fld>
            <a:endParaRPr lang="de-DE" dirty="0"/>
          </a:p>
        </p:txBody>
      </p:sp>
      <p:sp>
        <p:nvSpPr>
          <p:cNvPr id="9" name="Textplatzhalter 3">
            <a:extLst>
              <a:ext uri="{FF2B5EF4-FFF2-40B4-BE49-F238E27FC236}">
                <a16:creationId xmlns:a16="http://schemas.microsoft.com/office/drawing/2014/main" id="{BB7B5A23-CC76-49A8-AB17-CC4FE52AF903}"/>
              </a:ext>
            </a:extLst>
          </p:cNvPr>
          <p:cNvSpPr>
            <a:spLocks noGrp="1"/>
          </p:cNvSpPr>
          <p:nvPr>
            <p:ph type="body" sz="quarter" idx="18"/>
          </p:nvPr>
        </p:nvSpPr>
        <p:spPr>
          <a:xfrm>
            <a:off x="214311" y="1203604"/>
            <a:ext cx="8534151" cy="3455710"/>
          </a:xfrm>
          <a:prstGeom prst="rect">
            <a:avLst/>
          </a:prstGeom>
        </p:spPr>
        <p:txBody>
          <a:bodyPr vert="horz"/>
          <a:lstStyle>
            <a:lvl1pPr marL="180000" indent="-180000">
              <a:spcBef>
                <a:spcPts val="1450"/>
              </a:spcBef>
              <a:buClr>
                <a:schemeClr val="tx1"/>
              </a:buClr>
              <a:buFont typeface="Wingdings" charset="2"/>
              <a:buChar char="§"/>
              <a:defRPr sz="2000">
                <a:solidFill>
                  <a:srgbClr val="3B515B"/>
                </a:solidFill>
                <a:latin typeface="TheSans UHH" panose="020B0502050302020203" pitchFamily="34" charset="0"/>
                <a:cs typeface="TheSans UHH" panose="020B0502050302020203" pitchFamily="34" charset="0"/>
              </a:defRPr>
            </a:lvl1pPr>
            <a:lvl2pPr marL="360000" indent="-180000">
              <a:buClr>
                <a:schemeClr val="bg2"/>
              </a:buClr>
              <a:buFont typeface="Wingdings" charset="2"/>
              <a:buChar char="§"/>
              <a:defRPr sz="2000">
                <a:solidFill>
                  <a:srgbClr val="3B515B"/>
                </a:solidFill>
                <a:latin typeface="TheSans UHH" panose="020B0502050302020203" pitchFamily="34" charset="0"/>
                <a:cs typeface="TheSans UHH" panose="020B0502050302020203" pitchFamily="34" charset="0"/>
              </a:defRPr>
            </a:lvl2pPr>
            <a:lvl3pPr marL="540000" indent="-180000">
              <a:buClr>
                <a:schemeClr val="bg2"/>
              </a:buClr>
              <a:buFont typeface="Wingdings" charset="2"/>
              <a:buChar char="§"/>
              <a:defRPr sz="2000">
                <a:solidFill>
                  <a:srgbClr val="3B515B"/>
                </a:solidFill>
                <a:latin typeface="TheSans UHH" panose="020B0502050302020203" pitchFamily="34" charset="0"/>
                <a:cs typeface="TheSans UHH" panose="020B0502050302020203" pitchFamily="34" charset="0"/>
              </a:defRPr>
            </a:lvl3pPr>
            <a:lvl4pPr marL="180000" indent="-180000">
              <a:buClr>
                <a:schemeClr val="accent1"/>
              </a:buClr>
              <a:buFont typeface="Wingdings" charset="2"/>
              <a:buChar char="§"/>
              <a:defRPr sz="2000">
                <a:solidFill>
                  <a:srgbClr val="3B515B"/>
                </a:solidFill>
                <a:latin typeface="TheSans UHH Regular"/>
                <a:cs typeface="TheSans UHH Regular"/>
              </a:defRPr>
            </a:lvl4pPr>
            <a:lvl5pPr marL="180000" indent="-180000">
              <a:buClr>
                <a:schemeClr val="accent1"/>
              </a:buClr>
              <a:buFont typeface="Wingdings" charset="2"/>
              <a:buChar char="§"/>
              <a:defRPr sz="2000">
                <a:solidFill>
                  <a:srgbClr val="3B515B"/>
                </a:solidFill>
                <a:latin typeface="TheSans UHH Regular"/>
                <a:cs typeface="TheSans UHH Regular"/>
              </a:defRPr>
            </a:lvl5p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de-DE" dirty="0"/>
          </a:p>
        </p:txBody>
      </p:sp>
    </p:spTree>
    <p:extLst>
      <p:ext uri="{BB962C8B-B14F-4D97-AF65-F5344CB8AC3E}">
        <p14:creationId xmlns:p14="http://schemas.microsoft.com/office/powerpoint/2010/main" val="304170632"/>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4d_Headline_und_zweispaltige_Listen">
    <p:spTree>
      <p:nvGrpSpPr>
        <p:cNvPr id="1" name=""/>
        <p:cNvGrpSpPr/>
        <p:nvPr/>
      </p:nvGrpSpPr>
      <p:grpSpPr>
        <a:xfrm>
          <a:off x="0" y="0"/>
          <a:ext cx="0" cy="0"/>
          <a:chOff x="0" y="0"/>
          <a:chExt cx="0" cy="0"/>
        </a:xfrm>
      </p:grpSpPr>
      <p:cxnSp>
        <p:nvCxnSpPr>
          <p:cNvPr id="6" name="Gerade Verbindung 5">
            <a:extLst>
              <a:ext uri="{C183D7F6-B498-43B3-948B-1728B52AA6E4}">
                <adec:decorative xmlns:adec="http://schemas.microsoft.com/office/drawing/2017/decorative" val="1"/>
              </a:ext>
            </a:extLst>
          </p:cNvPr>
          <p:cNvCxnSpPr/>
          <p:nvPr userDrawn="1"/>
        </p:nvCxnSpPr>
        <p:spPr>
          <a:xfrm>
            <a:off x="0" y="1059582"/>
            <a:ext cx="9144000" cy="0"/>
          </a:xfrm>
          <a:prstGeom prst="line">
            <a:avLst/>
          </a:prstGeom>
          <a:ln w="25400">
            <a:solidFill>
              <a:schemeClr val="accent2"/>
            </a:solidFill>
          </a:ln>
          <a:effectLst/>
        </p:spPr>
        <p:style>
          <a:lnRef idx="2">
            <a:schemeClr val="accent1"/>
          </a:lnRef>
          <a:fillRef idx="0">
            <a:schemeClr val="accent1"/>
          </a:fillRef>
          <a:effectRef idx="1">
            <a:schemeClr val="accent1"/>
          </a:effectRef>
          <a:fontRef idx="minor">
            <a:schemeClr val="tx1"/>
          </a:fontRef>
        </p:style>
      </p:cxnSp>
      <p:sp>
        <p:nvSpPr>
          <p:cNvPr id="4" name="Textplatzhalter 3"/>
          <p:cNvSpPr>
            <a:spLocks noGrp="1"/>
          </p:cNvSpPr>
          <p:nvPr>
            <p:ph type="body" sz="quarter" idx="16"/>
          </p:nvPr>
        </p:nvSpPr>
        <p:spPr>
          <a:xfrm>
            <a:off x="214312" y="1203602"/>
            <a:ext cx="4172400" cy="3455712"/>
          </a:xfrm>
          <a:prstGeom prst="rect">
            <a:avLst/>
          </a:prstGeom>
        </p:spPr>
        <p:txBody>
          <a:bodyPr vert="horz"/>
          <a:lstStyle>
            <a:lvl1pPr marL="180000" indent="-180000">
              <a:spcBef>
                <a:spcPts val="1450"/>
              </a:spcBef>
              <a:buClr>
                <a:schemeClr val="accent1"/>
              </a:buClr>
              <a:buFont typeface="Wingdings" charset="2"/>
              <a:buChar char="§"/>
              <a:defRPr sz="2000">
                <a:solidFill>
                  <a:srgbClr val="3B515B"/>
                </a:solidFill>
                <a:latin typeface="TheSans UHH" panose="020B0502050302020203" pitchFamily="34" charset="0"/>
                <a:cs typeface="TheSans UHH" panose="020B0502050302020203" pitchFamily="34" charset="0"/>
              </a:defRPr>
            </a:lvl1pPr>
            <a:lvl2pPr marL="360000" indent="-180000">
              <a:buClr>
                <a:schemeClr val="tx1"/>
              </a:buClr>
              <a:buFont typeface="Wingdings" charset="2"/>
              <a:buChar char="§"/>
              <a:defRPr sz="2000">
                <a:solidFill>
                  <a:srgbClr val="3B515B"/>
                </a:solidFill>
                <a:latin typeface="TheSans UHH" panose="020B0502050302020203" pitchFamily="34" charset="0"/>
                <a:cs typeface="TheSans UHH" panose="020B0502050302020203" pitchFamily="34" charset="0"/>
              </a:defRPr>
            </a:lvl2pPr>
            <a:lvl3pPr marL="540000" indent="-180000">
              <a:buClr>
                <a:schemeClr val="bg2"/>
              </a:buClr>
              <a:buFont typeface="Wingdings" charset="2"/>
              <a:buChar char="§"/>
              <a:defRPr sz="2000">
                <a:solidFill>
                  <a:srgbClr val="3B515B"/>
                </a:solidFill>
                <a:latin typeface="TheSans UHH" panose="020B0502050302020203" pitchFamily="34" charset="0"/>
                <a:cs typeface="TheSans UHH" panose="020B0502050302020203" pitchFamily="34" charset="0"/>
              </a:defRPr>
            </a:lvl3pPr>
            <a:lvl4pPr marL="180000" indent="-180000">
              <a:buClr>
                <a:schemeClr val="accent1"/>
              </a:buClr>
              <a:buFont typeface="Wingdings" charset="2"/>
              <a:buChar char="§"/>
              <a:defRPr sz="2000">
                <a:solidFill>
                  <a:srgbClr val="3B515B"/>
                </a:solidFill>
                <a:latin typeface="TheSans UHH Regular"/>
                <a:cs typeface="TheSans UHH Regular"/>
              </a:defRPr>
            </a:lvl4pPr>
            <a:lvl5pPr marL="180000" indent="-180000">
              <a:buClr>
                <a:schemeClr val="accent1"/>
              </a:buClr>
              <a:buFont typeface="Wingdings" charset="2"/>
              <a:buChar char="§"/>
              <a:defRPr sz="2000">
                <a:solidFill>
                  <a:srgbClr val="3B515B"/>
                </a:solidFill>
                <a:latin typeface="TheSans UHH Regular"/>
                <a:cs typeface="TheSans UHH Regular"/>
              </a:defRPr>
            </a:lvl5p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de-DE" dirty="0"/>
          </a:p>
        </p:txBody>
      </p:sp>
      <p:sp>
        <p:nvSpPr>
          <p:cNvPr id="14" name="Textplatzhalter 3"/>
          <p:cNvSpPr>
            <a:spLocks noGrp="1"/>
          </p:cNvSpPr>
          <p:nvPr>
            <p:ph type="body" sz="quarter" idx="17"/>
          </p:nvPr>
        </p:nvSpPr>
        <p:spPr>
          <a:xfrm>
            <a:off x="4576063" y="1203602"/>
            <a:ext cx="4172400" cy="3455712"/>
          </a:xfrm>
          <a:prstGeom prst="rect">
            <a:avLst/>
          </a:prstGeom>
        </p:spPr>
        <p:txBody>
          <a:bodyPr vert="horz"/>
          <a:lstStyle>
            <a:lvl1pPr marL="180000" indent="-180000">
              <a:spcBef>
                <a:spcPts val="1450"/>
              </a:spcBef>
              <a:buClr>
                <a:schemeClr val="accent2"/>
              </a:buClr>
              <a:buFont typeface="Wingdings" charset="2"/>
              <a:buChar char="§"/>
              <a:defRPr sz="2000">
                <a:solidFill>
                  <a:srgbClr val="3B515B"/>
                </a:solidFill>
                <a:latin typeface="TheSans UHH" panose="020B0502050302020203" pitchFamily="34" charset="0"/>
                <a:cs typeface="TheSans UHH" panose="020B0502050302020203" pitchFamily="34" charset="0"/>
              </a:defRPr>
            </a:lvl1pPr>
            <a:lvl2pPr marL="360000" indent="-180000">
              <a:buClr>
                <a:schemeClr val="tx1"/>
              </a:buClr>
              <a:buFont typeface="Wingdings" charset="2"/>
              <a:buChar char="§"/>
              <a:defRPr sz="2000">
                <a:solidFill>
                  <a:srgbClr val="3B515B"/>
                </a:solidFill>
                <a:latin typeface="TheSans UHH" panose="020B0502050302020203" pitchFamily="34" charset="0"/>
                <a:cs typeface="TheSans UHH" panose="020B0502050302020203" pitchFamily="34" charset="0"/>
              </a:defRPr>
            </a:lvl2pPr>
            <a:lvl3pPr marL="540000" indent="-180000">
              <a:buClr>
                <a:schemeClr val="bg2"/>
              </a:buClr>
              <a:buFont typeface="Wingdings" charset="2"/>
              <a:buChar char="§"/>
              <a:defRPr sz="2000">
                <a:solidFill>
                  <a:srgbClr val="3B515B"/>
                </a:solidFill>
                <a:latin typeface="TheSans UHH" panose="020B0502050302020203" pitchFamily="34" charset="0"/>
                <a:cs typeface="TheSans UHH" panose="020B0502050302020203" pitchFamily="34" charset="0"/>
              </a:defRPr>
            </a:lvl3pPr>
            <a:lvl4pPr marL="180000" indent="-180000">
              <a:buClr>
                <a:schemeClr val="accent1"/>
              </a:buClr>
              <a:buFont typeface="Wingdings" charset="2"/>
              <a:buChar char="§"/>
              <a:defRPr sz="2000">
                <a:solidFill>
                  <a:srgbClr val="3B515B"/>
                </a:solidFill>
                <a:latin typeface="TheSans UHH Regular"/>
                <a:cs typeface="TheSans UHH Regular"/>
              </a:defRPr>
            </a:lvl4pPr>
            <a:lvl5pPr marL="180000" indent="-180000">
              <a:buClr>
                <a:schemeClr val="accent1"/>
              </a:buClr>
              <a:buFont typeface="Wingdings" charset="2"/>
              <a:buChar char="§"/>
              <a:defRPr sz="2000">
                <a:solidFill>
                  <a:srgbClr val="3B515B"/>
                </a:solidFill>
                <a:latin typeface="TheSans UHH Regular"/>
                <a:cs typeface="TheSans UHH Regular"/>
              </a:defRPr>
            </a:lvl5p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de-DE" dirty="0"/>
          </a:p>
        </p:txBody>
      </p:sp>
      <p:sp>
        <p:nvSpPr>
          <p:cNvPr id="2" name="Datumsplatzhalter 1">
            <a:extLst>
              <a:ext uri="{FF2B5EF4-FFF2-40B4-BE49-F238E27FC236}">
                <a16:creationId xmlns:a16="http://schemas.microsoft.com/office/drawing/2014/main" id="{D769B562-7FA6-894A-98DE-37E50E748CA6}"/>
              </a:ext>
            </a:extLst>
          </p:cNvPr>
          <p:cNvSpPr>
            <a:spLocks noGrp="1"/>
          </p:cNvSpPr>
          <p:nvPr>
            <p:ph type="dt" sz="half" idx="18"/>
          </p:nvPr>
        </p:nvSpPr>
        <p:spPr/>
        <p:txBody>
          <a:bodyPr/>
          <a:lstStyle/>
          <a:p>
            <a:fld id="{CDC5E3C6-2D29-4F65-98B7-A58DDD418BAA}" type="datetime1">
              <a:rPr lang="de-DE" smtClean="0"/>
              <a:t>18.02.2025</a:t>
            </a:fld>
            <a:endParaRPr lang="de-DE"/>
          </a:p>
        </p:txBody>
      </p:sp>
      <p:sp>
        <p:nvSpPr>
          <p:cNvPr id="3" name="Fußzeilenplatzhalter 2">
            <a:extLst>
              <a:ext uri="{FF2B5EF4-FFF2-40B4-BE49-F238E27FC236}">
                <a16:creationId xmlns:a16="http://schemas.microsoft.com/office/drawing/2014/main" id="{BA6AB9E8-E1D8-AD45-A908-867BB1D82E6A}"/>
              </a:ext>
            </a:extLst>
          </p:cNvPr>
          <p:cNvSpPr>
            <a:spLocks noGrp="1"/>
          </p:cNvSpPr>
          <p:nvPr>
            <p:ph type="ftr" sz="quarter" idx="19"/>
          </p:nvPr>
        </p:nvSpPr>
        <p:spPr/>
        <p:txBody>
          <a:bodyPr/>
          <a:lstStyle/>
          <a:p>
            <a:r>
              <a:rPr lang="de-DE"/>
              <a:t>Kai-Uwe Schnapp</a:t>
            </a:r>
          </a:p>
        </p:txBody>
      </p:sp>
      <p:sp>
        <p:nvSpPr>
          <p:cNvPr id="5" name="Foliennummernplatzhalter 4">
            <a:extLst>
              <a:ext uri="{FF2B5EF4-FFF2-40B4-BE49-F238E27FC236}">
                <a16:creationId xmlns:a16="http://schemas.microsoft.com/office/drawing/2014/main" id="{C3A43B6D-0AE8-9C41-B679-BAD57E58419B}"/>
              </a:ext>
            </a:extLst>
          </p:cNvPr>
          <p:cNvSpPr>
            <a:spLocks noGrp="1"/>
          </p:cNvSpPr>
          <p:nvPr>
            <p:ph type="sldNum" sz="quarter" idx="20"/>
          </p:nvPr>
        </p:nvSpPr>
        <p:spPr/>
        <p:txBody>
          <a:bodyPr/>
          <a:lstStyle/>
          <a:p>
            <a:fld id="{3E01A2B2-10AD-754B-9B4C-E5B6FED423D0}" type="slidenum">
              <a:rPr lang="de-DE" smtClean="0"/>
              <a:pPr/>
              <a:t>‹Nr.›</a:t>
            </a:fld>
            <a:endParaRPr lang="de-DE"/>
          </a:p>
        </p:txBody>
      </p:sp>
      <p:sp>
        <p:nvSpPr>
          <p:cNvPr id="10" name="Titel 1">
            <a:extLst>
              <a:ext uri="{FF2B5EF4-FFF2-40B4-BE49-F238E27FC236}">
                <a16:creationId xmlns:a16="http://schemas.microsoft.com/office/drawing/2014/main" id="{4A6E1E2B-82E2-42E7-93D0-C6D095193F93}"/>
              </a:ext>
            </a:extLst>
          </p:cNvPr>
          <p:cNvSpPr>
            <a:spLocks noGrp="1"/>
          </p:cNvSpPr>
          <p:nvPr>
            <p:ph type="title"/>
          </p:nvPr>
        </p:nvSpPr>
        <p:spPr>
          <a:xfrm>
            <a:off x="2411760" y="261693"/>
            <a:ext cx="6364525" cy="503882"/>
          </a:xfrm>
          <a:prstGeom prst="rect">
            <a:avLst/>
          </a:prstGeom>
        </p:spPr>
        <p:txBody>
          <a:bodyPr/>
          <a:lstStyle>
            <a:lvl1pPr marL="0" marR="0" indent="0" algn="r" defTabSz="457200" rtl="0" eaLnBrk="1" fontAlgn="auto" latinLnBrk="0" hangingPunct="1">
              <a:lnSpc>
                <a:spcPct val="100000"/>
              </a:lnSpc>
              <a:spcBef>
                <a:spcPct val="0"/>
              </a:spcBef>
              <a:spcAft>
                <a:spcPts val="0"/>
              </a:spcAft>
              <a:buClrTx/>
              <a:buSzTx/>
              <a:buFontTx/>
              <a:buNone/>
              <a:tabLst/>
              <a:defRPr sz="2600" b="1" i="0">
                <a:solidFill>
                  <a:schemeClr val="tx1"/>
                </a:solidFill>
                <a:latin typeface="TheSans UHH" panose="020B0502050302020203" pitchFamily="34" charset="0"/>
                <a:cs typeface="TheSans UHH" panose="020B0502050302020203" pitchFamily="34" charset="0"/>
              </a:defRPr>
            </a:lvl1pPr>
          </a:lstStyle>
          <a:p>
            <a:r>
              <a:rPr lang="de-DE"/>
              <a:t>Mastertitelformat bearbeiten</a:t>
            </a:r>
            <a:endParaRPr lang="de-DE" dirty="0"/>
          </a:p>
        </p:txBody>
      </p:sp>
    </p:spTree>
    <p:extLst>
      <p:ext uri="{BB962C8B-B14F-4D97-AF65-F5344CB8AC3E}">
        <p14:creationId xmlns:p14="http://schemas.microsoft.com/office/powerpoint/2010/main" val="2422295489"/>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4f_Headline_Text_und_Bild">
    <p:spTree>
      <p:nvGrpSpPr>
        <p:cNvPr id="1" name=""/>
        <p:cNvGrpSpPr/>
        <p:nvPr/>
      </p:nvGrpSpPr>
      <p:grpSpPr>
        <a:xfrm>
          <a:off x="0" y="0"/>
          <a:ext cx="0" cy="0"/>
          <a:chOff x="0" y="0"/>
          <a:chExt cx="0" cy="0"/>
        </a:xfrm>
      </p:grpSpPr>
      <p:sp>
        <p:nvSpPr>
          <p:cNvPr id="11" name="Textplatzhalter 9"/>
          <p:cNvSpPr>
            <a:spLocks noGrp="1"/>
          </p:cNvSpPr>
          <p:nvPr>
            <p:ph type="body" sz="quarter" idx="14"/>
          </p:nvPr>
        </p:nvSpPr>
        <p:spPr>
          <a:xfrm>
            <a:off x="214770" y="1203608"/>
            <a:ext cx="4171028" cy="3456374"/>
          </a:xfrm>
          <a:prstGeom prst="rect">
            <a:avLst/>
          </a:prstGeom>
        </p:spPr>
        <p:txBody>
          <a:bodyPr>
            <a:normAutofit/>
          </a:bodyPr>
          <a:lstStyle>
            <a:lvl1pPr marL="0" indent="0">
              <a:buNone/>
              <a:defRPr sz="2000">
                <a:latin typeface="TheSans UHH" panose="020B0502050302020203" pitchFamily="34" charset="0"/>
              </a:defRPr>
            </a:lvl1pPr>
            <a:lvl2pPr>
              <a:defRPr sz="2600">
                <a:latin typeface="TheSans UHH Bold Caps"/>
              </a:defRPr>
            </a:lvl2pPr>
            <a:lvl3pPr>
              <a:defRPr sz="2600">
                <a:latin typeface="TheSans UHH Bold Caps"/>
              </a:defRPr>
            </a:lvl3pPr>
            <a:lvl4pPr>
              <a:defRPr sz="2600">
                <a:latin typeface="TheSans UHH Bold Caps"/>
              </a:defRPr>
            </a:lvl4pPr>
            <a:lvl5pPr>
              <a:defRPr sz="2600">
                <a:latin typeface="TheSans UHH Bold Caps"/>
              </a:defRPr>
            </a:lvl5pPr>
          </a:lstStyle>
          <a:p>
            <a:pPr lvl="0"/>
            <a:r>
              <a:rPr lang="de-DE"/>
              <a:t>Mastertextformat bearbeiten</a:t>
            </a:r>
          </a:p>
        </p:txBody>
      </p:sp>
      <p:sp>
        <p:nvSpPr>
          <p:cNvPr id="14" name="Bildplatzhalter 6"/>
          <p:cNvSpPr>
            <a:spLocks noGrp="1"/>
          </p:cNvSpPr>
          <p:nvPr>
            <p:ph type="pic" sz="quarter" idx="15" hasCustomPrompt="1"/>
          </p:nvPr>
        </p:nvSpPr>
        <p:spPr>
          <a:xfrm>
            <a:off x="4572000" y="1203742"/>
            <a:ext cx="4572000" cy="3455571"/>
          </a:xfrm>
          <a:prstGeom prst="rect">
            <a:avLst/>
          </a:prstGeom>
        </p:spPr>
        <p:txBody>
          <a:bodyPr>
            <a:normAutofit/>
          </a:bodyPr>
          <a:lstStyle>
            <a:lvl1pPr marL="0" indent="0">
              <a:buNone/>
              <a:defRPr sz="1400" b="0" i="0">
                <a:latin typeface="TheSans UHH" panose="020B0502050302020203" pitchFamily="34" charset="0"/>
              </a:defRPr>
            </a:lvl1pPr>
          </a:lstStyle>
          <a:p>
            <a:r>
              <a:rPr lang="de-DE" dirty="0"/>
              <a:t>Bild einfügen und mit Alternativtext versehen</a:t>
            </a:r>
          </a:p>
        </p:txBody>
      </p:sp>
      <p:cxnSp>
        <p:nvCxnSpPr>
          <p:cNvPr id="6" name="Gerade Verbindung 5">
            <a:extLst>
              <a:ext uri="{C183D7F6-B498-43B3-948B-1728B52AA6E4}">
                <adec:decorative xmlns:adec="http://schemas.microsoft.com/office/drawing/2017/decorative" val="1"/>
              </a:ext>
            </a:extLst>
          </p:cNvPr>
          <p:cNvCxnSpPr/>
          <p:nvPr userDrawn="1"/>
        </p:nvCxnSpPr>
        <p:spPr>
          <a:xfrm>
            <a:off x="0" y="1059582"/>
            <a:ext cx="9144000" cy="0"/>
          </a:xfrm>
          <a:prstGeom prst="line">
            <a:avLst/>
          </a:prstGeom>
          <a:ln w="25400">
            <a:solidFill>
              <a:schemeClr val="accent2"/>
            </a:solidFill>
          </a:ln>
          <a:effectLst/>
        </p:spPr>
        <p:style>
          <a:lnRef idx="2">
            <a:schemeClr val="accent1"/>
          </a:lnRef>
          <a:fillRef idx="0">
            <a:schemeClr val="accent1"/>
          </a:fillRef>
          <a:effectRef idx="1">
            <a:schemeClr val="accent1"/>
          </a:effectRef>
          <a:fontRef idx="minor">
            <a:schemeClr val="tx1"/>
          </a:fontRef>
        </p:style>
      </p:cxnSp>
      <p:sp>
        <p:nvSpPr>
          <p:cNvPr id="3" name="Datumsplatzhalter 2">
            <a:extLst>
              <a:ext uri="{FF2B5EF4-FFF2-40B4-BE49-F238E27FC236}">
                <a16:creationId xmlns:a16="http://schemas.microsoft.com/office/drawing/2014/main" id="{C7D51EC7-430C-D54B-BB14-BFC0D4B86EAE}"/>
              </a:ext>
            </a:extLst>
          </p:cNvPr>
          <p:cNvSpPr>
            <a:spLocks noGrp="1"/>
          </p:cNvSpPr>
          <p:nvPr>
            <p:ph type="dt" sz="half" idx="16"/>
          </p:nvPr>
        </p:nvSpPr>
        <p:spPr/>
        <p:txBody>
          <a:bodyPr/>
          <a:lstStyle/>
          <a:p>
            <a:fld id="{D823B8D4-15A3-4A2E-9095-5DBD143B8BE6}" type="datetime1">
              <a:rPr lang="de-DE" smtClean="0"/>
              <a:t>18.02.2025</a:t>
            </a:fld>
            <a:endParaRPr lang="de-DE"/>
          </a:p>
        </p:txBody>
      </p:sp>
      <p:sp>
        <p:nvSpPr>
          <p:cNvPr id="4" name="Fußzeilenplatzhalter 3">
            <a:extLst>
              <a:ext uri="{FF2B5EF4-FFF2-40B4-BE49-F238E27FC236}">
                <a16:creationId xmlns:a16="http://schemas.microsoft.com/office/drawing/2014/main" id="{B4BC1399-E221-E348-817F-A1570F7D90C9}"/>
              </a:ext>
            </a:extLst>
          </p:cNvPr>
          <p:cNvSpPr>
            <a:spLocks noGrp="1"/>
          </p:cNvSpPr>
          <p:nvPr>
            <p:ph type="ftr" sz="quarter" idx="17"/>
          </p:nvPr>
        </p:nvSpPr>
        <p:spPr/>
        <p:txBody>
          <a:bodyPr/>
          <a:lstStyle/>
          <a:p>
            <a:r>
              <a:rPr lang="de-DE"/>
              <a:t>Kai-Uwe Schnapp</a:t>
            </a:r>
          </a:p>
        </p:txBody>
      </p:sp>
      <p:sp>
        <p:nvSpPr>
          <p:cNvPr id="5" name="Foliennummernplatzhalter 4">
            <a:extLst>
              <a:ext uri="{FF2B5EF4-FFF2-40B4-BE49-F238E27FC236}">
                <a16:creationId xmlns:a16="http://schemas.microsoft.com/office/drawing/2014/main" id="{1B8745DF-4F7A-C843-98DC-DCD98DD01097}"/>
              </a:ext>
            </a:extLst>
          </p:cNvPr>
          <p:cNvSpPr>
            <a:spLocks noGrp="1"/>
          </p:cNvSpPr>
          <p:nvPr>
            <p:ph type="sldNum" sz="quarter" idx="18"/>
          </p:nvPr>
        </p:nvSpPr>
        <p:spPr/>
        <p:txBody>
          <a:bodyPr/>
          <a:lstStyle/>
          <a:p>
            <a:fld id="{3E01A2B2-10AD-754B-9B4C-E5B6FED423D0}" type="slidenum">
              <a:rPr lang="de-DE" smtClean="0"/>
              <a:pPr/>
              <a:t>‹Nr.›</a:t>
            </a:fld>
            <a:endParaRPr lang="de-DE"/>
          </a:p>
        </p:txBody>
      </p:sp>
      <p:sp>
        <p:nvSpPr>
          <p:cNvPr id="10" name="Titel 1">
            <a:extLst>
              <a:ext uri="{FF2B5EF4-FFF2-40B4-BE49-F238E27FC236}">
                <a16:creationId xmlns:a16="http://schemas.microsoft.com/office/drawing/2014/main" id="{3D00F551-1BAA-40B2-87A4-24D728DC661E}"/>
              </a:ext>
            </a:extLst>
          </p:cNvPr>
          <p:cNvSpPr>
            <a:spLocks noGrp="1"/>
          </p:cNvSpPr>
          <p:nvPr>
            <p:ph type="title"/>
          </p:nvPr>
        </p:nvSpPr>
        <p:spPr>
          <a:xfrm>
            <a:off x="2411760" y="261693"/>
            <a:ext cx="6364525" cy="503882"/>
          </a:xfrm>
          <a:prstGeom prst="rect">
            <a:avLst/>
          </a:prstGeom>
        </p:spPr>
        <p:txBody>
          <a:bodyPr/>
          <a:lstStyle>
            <a:lvl1pPr marL="0" marR="0" indent="0" algn="r" defTabSz="457200" rtl="0" eaLnBrk="1" fontAlgn="auto" latinLnBrk="0" hangingPunct="1">
              <a:lnSpc>
                <a:spcPct val="100000"/>
              </a:lnSpc>
              <a:spcBef>
                <a:spcPct val="0"/>
              </a:spcBef>
              <a:spcAft>
                <a:spcPts val="0"/>
              </a:spcAft>
              <a:buClrTx/>
              <a:buSzTx/>
              <a:buFontTx/>
              <a:buNone/>
              <a:tabLst/>
              <a:defRPr sz="2600" b="1" i="0">
                <a:solidFill>
                  <a:schemeClr val="tx1"/>
                </a:solidFill>
                <a:latin typeface="TheSans UHH" panose="020B0502050302020203" pitchFamily="34" charset="0"/>
                <a:cs typeface="TheSans UHH" panose="020B0502050302020203" pitchFamily="34" charset="0"/>
              </a:defRPr>
            </a:lvl1pPr>
          </a:lstStyle>
          <a:p>
            <a:r>
              <a:rPr lang="de-DE"/>
              <a:t>Mastertitelformat bearbeiten</a:t>
            </a:r>
            <a:endParaRPr lang="de-DE" dirty="0"/>
          </a:p>
        </p:txBody>
      </p:sp>
    </p:spTree>
    <p:extLst>
      <p:ext uri="{BB962C8B-B14F-4D97-AF65-F5344CB8AC3E}">
        <p14:creationId xmlns:p14="http://schemas.microsoft.com/office/powerpoint/2010/main" val="1684017886"/>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1_4g_Headline_Bild_und_Text">
    <p:spTree>
      <p:nvGrpSpPr>
        <p:cNvPr id="1" name=""/>
        <p:cNvGrpSpPr/>
        <p:nvPr/>
      </p:nvGrpSpPr>
      <p:grpSpPr>
        <a:xfrm>
          <a:off x="0" y="0"/>
          <a:ext cx="0" cy="0"/>
          <a:chOff x="0" y="0"/>
          <a:chExt cx="0" cy="0"/>
        </a:xfrm>
      </p:grpSpPr>
      <p:sp>
        <p:nvSpPr>
          <p:cNvPr id="14" name="Bildplatzhalter 6"/>
          <p:cNvSpPr>
            <a:spLocks noGrp="1"/>
          </p:cNvSpPr>
          <p:nvPr>
            <p:ph type="pic" sz="quarter" idx="15" hasCustomPrompt="1"/>
          </p:nvPr>
        </p:nvSpPr>
        <p:spPr>
          <a:xfrm>
            <a:off x="214768" y="1203614"/>
            <a:ext cx="4171028" cy="3455700"/>
          </a:xfrm>
          <a:prstGeom prst="rect">
            <a:avLst/>
          </a:prstGeom>
        </p:spPr>
        <p:txBody>
          <a:bodyPr>
            <a:normAutofit/>
          </a:bodyPr>
          <a:lstStyle>
            <a:lvl1pPr marL="0" indent="0">
              <a:buNone/>
              <a:defRPr sz="1400" b="0" i="0">
                <a:latin typeface="TheSans UHH" panose="020B0502050302020203" pitchFamily="34" charset="0"/>
              </a:defRPr>
            </a:lvl1pPr>
          </a:lstStyle>
          <a:p>
            <a:r>
              <a:rPr lang="de-DE" dirty="0"/>
              <a:t>Bild einfügen und mit Alternativtext versehen</a:t>
            </a:r>
          </a:p>
        </p:txBody>
      </p:sp>
      <p:sp>
        <p:nvSpPr>
          <p:cNvPr id="11" name="Textplatzhalter 9"/>
          <p:cNvSpPr>
            <a:spLocks noGrp="1"/>
          </p:cNvSpPr>
          <p:nvPr>
            <p:ph type="body" sz="quarter" idx="14"/>
          </p:nvPr>
        </p:nvSpPr>
        <p:spPr>
          <a:xfrm>
            <a:off x="4577435" y="1203479"/>
            <a:ext cx="4171028" cy="3456503"/>
          </a:xfrm>
          <a:prstGeom prst="rect">
            <a:avLst/>
          </a:prstGeom>
        </p:spPr>
        <p:txBody>
          <a:bodyPr>
            <a:normAutofit/>
          </a:bodyPr>
          <a:lstStyle>
            <a:lvl1pPr marL="0" indent="0">
              <a:buNone/>
              <a:defRPr sz="2000">
                <a:latin typeface="TheSans UHH" panose="020B0502050302020203" pitchFamily="34" charset="0"/>
              </a:defRPr>
            </a:lvl1pPr>
            <a:lvl2pPr>
              <a:defRPr sz="2600">
                <a:latin typeface="TheSans UHH Bold Caps"/>
              </a:defRPr>
            </a:lvl2pPr>
            <a:lvl3pPr>
              <a:defRPr sz="2600">
                <a:latin typeface="TheSans UHH Bold Caps"/>
              </a:defRPr>
            </a:lvl3pPr>
            <a:lvl4pPr>
              <a:defRPr sz="2600">
                <a:latin typeface="TheSans UHH Bold Caps"/>
              </a:defRPr>
            </a:lvl4pPr>
            <a:lvl5pPr>
              <a:defRPr sz="2600">
                <a:latin typeface="TheSans UHH Bold Caps"/>
              </a:defRPr>
            </a:lvl5pPr>
          </a:lstStyle>
          <a:p>
            <a:pPr lvl="0"/>
            <a:r>
              <a:rPr lang="de-DE"/>
              <a:t>Mastertextformat bearbeiten</a:t>
            </a:r>
          </a:p>
        </p:txBody>
      </p:sp>
      <p:cxnSp>
        <p:nvCxnSpPr>
          <p:cNvPr id="6" name="Gerade Verbindung 5">
            <a:extLst>
              <a:ext uri="{C183D7F6-B498-43B3-948B-1728B52AA6E4}">
                <adec:decorative xmlns:adec="http://schemas.microsoft.com/office/drawing/2017/decorative" val="1"/>
              </a:ext>
            </a:extLst>
          </p:cNvPr>
          <p:cNvCxnSpPr/>
          <p:nvPr userDrawn="1"/>
        </p:nvCxnSpPr>
        <p:spPr>
          <a:xfrm>
            <a:off x="0" y="1059582"/>
            <a:ext cx="9144000" cy="0"/>
          </a:xfrm>
          <a:prstGeom prst="line">
            <a:avLst/>
          </a:prstGeom>
          <a:ln w="25400">
            <a:solidFill>
              <a:schemeClr val="accent2"/>
            </a:solidFill>
          </a:ln>
          <a:effectLst/>
        </p:spPr>
        <p:style>
          <a:lnRef idx="2">
            <a:schemeClr val="accent1"/>
          </a:lnRef>
          <a:fillRef idx="0">
            <a:schemeClr val="accent1"/>
          </a:fillRef>
          <a:effectRef idx="1">
            <a:schemeClr val="accent1"/>
          </a:effectRef>
          <a:fontRef idx="minor">
            <a:schemeClr val="tx1"/>
          </a:fontRef>
        </p:style>
      </p:cxnSp>
      <p:sp>
        <p:nvSpPr>
          <p:cNvPr id="3" name="Datumsplatzhalter 2">
            <a:extLst>
              <a:ext uri="{FF2B5EF4-FFF2-40B4-BE49-F238E27FC236}">
                <a16:creationId xmlns:a16="http://schemas.microsoft.com/office/drawing/2014/main" id="{C72AC3EB-3430-1349-A19C-02E4197ABD7D}"/>
              </a:ext>
            </a:extLst>
          </p:cNvPr>
          <p:cNvSpPr>
            <a:spLocks noGrp="1"/>
          </p:cNvSpPr>
          <p:nvPr>
            <p:ph type="dt" sz="half" idx="16"/>
          </p:nvPr>
        </p:nvSpPr>
        <p:spPr/>
        <p:txBody>
          <a:bodyPr/>
          <a:lstStyle/>
          <a:p>
            <a:fld id="{F1F68379-FDDB-4D99-A562-FDE45424C4CA}" type="datetime1">
              <a:rPr lang="de-DE" smtClean="0"/>
              <a:t>18.02.2025</a:t>
            </a:fld>
            <a:endParaRPr lang="de-DE"/>
          </a:p>
        </p:txBody>
      </p:sp>
      <p:sp>
        <p:nvSpPr>
          <p:cNvPr id="4" name="Fußzeilenplatzhalter 3">
            <a:extLst>
              <a:ext uri="{FF2B5EF4-FFF2-40B4-BE49-F238E27FC236}">
                <a16:creationId xmlns:a16="http://schemas.microsoft.com/office/drawing/2014/main" id="{9B044FE5-2F6A-7041-9F8B-B986A9E98170}"/>
              </a:ext>
            </a:extLst>
          </p:cNvPr>
          <p:cNvSpPr>
            <a:spLocks noGrp="1"/>
          </p:cNvSpPr>
          <p:nvPr>
            <p:ph type="ftr" sz="quarter" idx="17"/>
          </p:nvPr>
        </p:nvSpPr>
        <p:spPr/>
        <p:txBody>
          <a:bodyPr/>
          <a:lstStyle/>
          <a:p>
            <a:r>
              <a:rPr lang="de-DE"/>
              <a:t>Kai-Uwe Schnapp</a:t>
            </a:r>
          </a:p>
        </p:txBody>
      </p:sp>
      <p:sp>
        <p:nvSpPr>
          <p:cNvPr id="5" name="Foliennummernplatzhalter 4">
            <a:extLst>
              <a:ext uri="{FF2B5EF4-FFF2-40B4-BE49-F238E27FC236}">
                <a16:creationId xmlns:a16="http://schemas.microsoft.com/office/drawing/2014/main" id="{9D0A6D2E-ADFC-2943-8255-0F520D9F3239}"/>
              </a:ext>
            </a:extLst>
          </p:cNvPr>
          <p:cNvSpPr>
            <a:spLocks noGrp="1"/>
          </p:cNvSpPr>
          <p:nvPr>
            <p:ph type="sldNum" sz="quarter" idx="18"/>
          </p:nvPr>
        </p:nvSpPr>
        <p:spPr/>
        <p:txBody>
          <a:bodyPr/>
          <a:lstStyle/>
          <a:p>
            <a:fld id="{3E01A2B2-10AD-754B-9B4C-E5B6FED423D0}" type="slidenum">
              <a:rPr lang="de-DE" smtClean="0"/>
              <a:pPr/>
              <a:t>‹Nr.›</a:t>
            </a:fld>
            <a:endParaRPr lang="de-DE"/>
          </a:p>
        </p:txBody>
      </p:sp>
      <p:sp>
        <p:nvSpPr>
          <p:cNvPr id="10" name="Titel 1">
            <a:extLst>
              <a:ext uri="{FF2B5EF4-FFF2-40B4-BE49-F238E27FC236}">
                <a16:creationId xmlns:a16="http://schemas.microsoft.com/office/drawing/2014/main" id="{F2FC705F-1D15-4A2A-97E4-45CD02F49527}"/>
              </a:ext>
            </a:extLst>
          </p:cNvPr>
          <p:cNvSpPr>
            <a:spLocks noGrp="1"/>
          </p:cNvSpPr>
          <p:nvPr>
            <p:ph type="title"/>
          </p:nvPr>
        </p:nvSpPr>
        <p:spPr>
          <a:xfrm>
            <a:off x="2411760" y="261693"/>
            <a:ext cx="6364525" cy="503882"/>
          </a:xfrm>
          <a:prstGeom prst="rect">
            <a:avLst/>
          </a:prstGeom>
        </p:spPr>
        <p:txBody>
          <a:bodyPr/>
          <a:lstStyle>
            <a:lvl1pPr marL="0" marR="0" indent="0" algn="r" defTabSz="457200" rtl="0" eaLnBrk="1" fontAlgn="auto" latinLnBrk="0" hangingPunct="1">
              <a:lnSpc>
                <a:spcPct val="100000"/>
              </a:lnSpc>
              <a:spcBef>
                <a:spcPct val="0"/>
              </a:spcBef>
              <a:spcAft>
                <a:spcPts val="0"/>
              </a:spcAft>
              <a:buClrTx/>
              <a:buSzTx/>
              <a:buFontTx/>
              <a:buNone/>
              <a:tabLst/>
              <a:defRPr sz="2600" b="1" i="0">
                <a:solidFill>
                  <a:schemeClr val="tx1"/>
                </a:solidFill>
                <a:latin typeface="TheSans UHH" panose="020B0502050302020203" pitchFamily="34" charset="0"/>
                <a:cs typeface="TheSans UHH" panose="020B0502050302020203" pitchFamily="34" charset="0"/>
              </a:defRPr>
            </a:lvl1pPr>
          </a:lstStyle>
          <a:p>
            <a:r>
              <a:rPr lang="de-DE"/>
              <a:t>Mastertitelformat bearbeiten</a:t>
            </a:r>
            <a:endParaRPr lang="de-DE" dirty="0"/>
          </a:p>
        </p:txBody>
      </p:sp>
    </p:spTree>
    <p:extLst>
      <p:ext uri="{BB962C8B-B14F-4D97-AF65-F5344CB8AC3E}">
        <p14:creationId xmlns:p14="http://schemas.microsoft.com/office/powerpoint/2010/main" val="566350435"/>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4h_Headline_Text_und_Tabelle">
    <p:spTree>
      <p:nvGrpSpPr>
        <p:cNvPr id="1" name=""/>
        <p:cNvGrpSpPr/>
        <p:nvPr/>
      </p:nvGrpSpPr>
      <p:grpSpPr>
        <a:xfrm>
          <a:off x="0" y="0"/>
          <a:ext cx="0" cy="0"/>
          <a:chOff x="0" y="0"/>
          <a:chExt cx="0" cy="0"/>
        </a:xfrm>
      </p:grpSpPr>
      <p:sp>
        <p:nvSpPr>
          <p:cNvPr id="11" name="Textplatzhalter 9"/>
          <p:cNvSpPr>
            <a:spLocks noGrp="1"/>
          </p:cNvSpPr>
          <p:nvPr>
            <p:ph type="body" sz="quarter" idx="14"/>
          </p:nvPr>
        </p:nvSpPr>
        <p:spPr>
          <a:xfrm>
            <a:off x="214770" y="1203603"/>
            <a:ext cx="4171028" cy="3456379"/>
          </a:xfrm>
          <a:prstGeom prst="rect">
            <a:avLst/>
          </a:prstGeom>
        </p:spPr>
        <p:txBody>
          <a:bodyPr>
            <a:normAutofit/>
          </a:bodyPr>
          <a:lstStyle>
            <a:lvl1pPr marL="0" indent="0">
              <a:buNone/>
              <a:defRPr sz="2000">
                <a:latin typeface="TheSans UHH" panose="020B0502050302020203" pitchFamily="34" charset="0"/>
              </a:defRPr>
            </a:lvl1pPr>
            <a:lvl2pPr>
              <a:defRPr sz="2600">
                <a:latin typeface="TheSans UHH Bold Caps"/>
              </a:defRPr>
            </a:lvl2pPr>
            <a:lvl3pPr>
              <a:defRPr sz="2600">
                <a:latin typeface="TheSans UHH Bold Caps"/>
              </a:defRPr>
            </a:lvl3pPr>
            <a:lvl4pPr>
              <a:defRPr sz="2600">
                <a:latin typeface="TheSans UHH Bold Caps"/>
              </a:defRPr>
            </a:lvl4pPr>
            <a:lvl5pPr>
              <a:defRPr sz="2600">
                <a:latin typeface="TheSans UHH Bold Caps"/>
              </a:defRPr>
            </a:lvl5pPr>
          </a:lstStyle>
          <a:p>
            <a:pPr lvl="0"/>
            <a:r>
              <a:rPr lang="de-DE"/>
              <a:t>Mastertextformat bearbeiten</a:t>
            </a:r>
          </a:p>
        </p:txBody>
      </p:sp>
      <p:sp>
        <p:nvSpPr>
          <p:cNvPr id="12" name="Tabellenplatzhalter 11"/>
          <p:cNvSpPr>
            <a:spLocks noGrp="1"/>
          </p:cNvSpPr>
          <p:nvPr>
            <p:ph type="tbl" sz="quarter" idx="16" hasCustomPrompt="1"/>
          </p:nvPr>
        </p:nvSpPr>
        <p:spPr>
          <a:xfrm>
            <a:off x="4572000" y="1203738"/>
            <a:ext cx="4176713" cy="3455576"/>
          </a:xfrm>
          <a:prstGeom prst="rect">
            <a:avLst/>
          </a:prstGeom>
        </p:spPr>
        <p:txBody>
          <a:bodyPr>
            <a:normAutofit/>
          </a:bodyPr>
          <a:lstStyle>
            <a:lvl1pPr marL="0" indent="0">
              <a:buNone/>
              <a:defRPr sz="1400" b="0" i="0">
                <a:latin typeface="TheSans UHH" panose="020B0502050302020203" pitchFamily="34" charset="0"/>
              </a:defRPr>
            </a:lvl1pPr>
          </a:lstStyle>
          <a:p>
            <a:r>
              <a:rPr lang="de-DE" dirty="0"/>
              <a:t>Tabelle mit Alternativtext</a:t>
            </a:r>
          </a:p>
        </p:txBody>
      </p:sp>
      <p:cxnSp>
        <p:nvCxnSpPr>
          <p:cNvPr id="6" name="Gerade Verbindung 5">
            <a:extLst>
              <a:ext uri="{C183D7F6-B498-43B3-948B-1728B52AA6E4}">
                <adec:decorative xmlns:adec="http://schemas.microsoft.com/office/drawing/2017/decorative" val="1"/>
              </a:ext>
            </a:extLst>
          </p:cNvPr>
          <p:cNvCxnSpPr/>
          <p:nvPr userDrawn="1"/>
        </p:nvCxnSpPr>
        <p:spPr>
          <a:xfrm>
            <a:off x="0" y="1059582"/>
            <a:ext cx="9144000" cy="0"/>
          </a:xfrm>
          <a:prstGeom prst="line">
            <a:avLst/>
          </a:prstGeom>
          <a:ln w="25400">
            <a:solidFill>
              <a:schemeClr val="accent2"/>
            </a:solidFill>
          </a:ln>
          <a:effectLst/>
        </p:spPr>
        <p:style>
          <a:lnRef idx="2">
            <a:schemeClr val="accent1"/>
          </a:lnRef>
          <a:fillRef idx="0">
            <a:schemeClr val="accent1"/>
          </a:fillRef>
          <a:effectRef idx="1">
            <a:schemeClr val="accent1"/>
          </a:effectRef>
          <a:fontRef idx="minor">
            <a:schemeClr val="tx1"/>
          </a:fontRef>
        </p:style>
      </p:cxnSp>
      <p:sp>
        <p:nvSpPr>
          <p:cNvPr id="3" name="Datumsplatzhalter 2">
            <a:extLst>
              <a:ext uri="{FF2B5EF4-FFF2-40B4-BE49-F238E27FC236}">
                <a16:creationId xmlns:a16="http://schemas.microsoft.com/office/drawing/2014/main" id="{6A29C8C0-874D-ED42-B7AA-9341B574BE5A}"/>
              </a:ext>
            </a:extLst>
          </p:cNvPr>
          <p:cNvSpPr>
            <a:spLocks noGrp="1"/>
          </p:cNvSpPr>
          <p:nvPr>
            <p:ph type="dt" sz="half" idx="17"/>
          </p:nvPr>
        </p:nvSpPr>
        <p:spPr/>
        <p:txBody>
          <a:bodyPr/>
          <a:lstStyle/>
          <a:p>
            <a:fld id="{45789AA8-8E26-4C6C-A658-0510C2FEB450}" type="datetime1">
              <a:rPr lang="de-DE" smtClean="0"/>
              <a:t>18.02.2025</a:t>
            </a:fld>
            <a:endParaRPr lang="de-DE"/>
          </a:p>
        </p:txBody>
      </p:sp>
      <p:sp>
        <p:nvSpPr>
          <p:cNvPr id="4" name="Fußzeilenplatzhalter 3">
            <a:extLst>
              <a:ext uri="{FF2B5EF4-FFF2-40B4-BE49-F238E27FC236}">
                <a16:creationId xmlns:a16="http://schemas.microsoft.com/office/drawing/2014/main" id="{FBB6B01C-4FCF-CB4D-90CE-C326DBD9D207}"/>
              </a:ext>
            </a:extLst>
          </p:cNvPr>
          <p:cNvSpPr>
            <a:spLocks noGrp="1"/>
          </p:cNvSpPr>
          <p:nvPr>
            <p:ph type="ftr" sz="quarter" idx="18"/>
          </p:nvPr>
        </p:nvSpPr>
        <p:spPr/>
        <p:txBody>
          <a:bodyPr/>
          <a:lstStyle/>
          <a:p>
            <a:r>
              <a:rPr lang="de-DE"/>
              <a:t>Kai-Uwe Schnapp</a:t>
            </a:r>
          </a:p>
        </p:txBody>
      </p:sp>
      <p:sp>
        <p:nvSpPr>
          <p:cNvPr id="5" name="Foliennummernplatzhalter 4">
            <a:extLst>
              <a:ext uri="{FF2B5EF4-FFF2-40B4-BE49-F238E27FC236}">
                <a16:creationId xmlns:a16="http://schemas.microsoft.com/office/drawing/2014/main" id="{676C3BC2-5241-2242-9D91-48AF5119BBEB}"/>
              </a:ext>
            </a:extLst>
          </p:cNvPr>
          <p:cNvSpPr>
            <a:spLocks noGrp="1"/>
          </p:cNvSpPr>
          <p:nvPr>
            <p:ph type="sldNum" sz="quarter" idx="19"/>
          </p:nvPr>
        </p:nvSpPr>
        <p:spPr/>
        <p:txBody>
          <a:bodyPr/>
          <a:lstStyle/>
          <a:p>
            <a:fld id="{3E01A2B2-10AD-754B-9B4C-E5B6FED423D0}" type="slidenum">
              <a:rPr lang="de-DE" smtClean="0"/>
              <a:pPr/>
              <a:t>‹Nr.›</a:t>
            </a:fld>
            <a:endParaRPr lang="de-DE"/>
          </a:p>
        </p:txBody>
      </p:sp>
      <p:sp>
        <p:nvSpPr>
          <p:cNvPr id="10" name="Titel 1">
            <a:extLst>
              <a:ext uri="{FF2B5EF4-FFF2-40B4-BE49-F238E27FC236}">
                <a16:creationId xmlns:a16="http://schemas.microsoft.com/office/drawing/2014/main" id="{93F81AAB-147D-462C-8061-23AF2CAE9E1F}"/>
              </a:ext>
            </a:extLst>
          </p:cNvPr>
          <p:cNvSpPr>
            <a:spLocks noGrp="1"/>
          </p:cNvSpPr>
          <p:nvPr>
            <p:ph type="title"/>
          </p:nvPr>
        </p:nvSpPr>
        <p:spPr>
          <a:xfrm>
            <a:off x="2411760" y="261693"/>
            <a:ext cx="6364525" cy="503882"/>
          </a:xfrm>
          <a:prstGeom prst="rect">
            <a:avLst/>
          </a:prstGeom>
        </p:spPr>
        <p:txBody>
          <a:bodyPr/>
          <a:lstStyle>
            <a:lvl1pPr marL="0" marR="0" indent="0" algn="r" defTabSz="457200" rtl="0" eaLnBrk="1" fontAlgn="auto" latinLnBrk="0" hangingPunct="1">
              <a:lnSpc>
                <a:spcPct val="100000"/>
              </a:lnSpc>
              <a:spcBef>
                <a:spcPct val="0"/>
              </a:spcBef>
              <a:spcAft>
                <a:spcPts val="0"/>
              </a:spcAft>
              <a:buClrTx/>
              <a:buSzTx/>
              <a:buFontTx/>
              <a:buNone/>
              <a:tabLst/>
              <a:defRPr sz="2600" b="1" i="0">
                <a:solidFill>
                  <a:schemeClr val="tx1"/>
                </a:solidFill>
                <a:latin typeface="TheSans UHH" panose="020B0502050302020203" pitchFamily="34" charset="0"/>
                <a:cs typeface="TheSans UHH" panose="020B0502050302020203" pitchFamily="34" charset="0"/>
              </a:defRPr>
            </a:lvl1pPr>
          </a:lstStyle>
          <a:p>
            <a:r>
              <a:rPr lang="de-DE"/>
              <a:t>Mastertitelformat bearbeiten</a:t>
            </a:r>
            <a:endParaRPr lang="de-DE" dirty="0"/>
          </a:p>
        </p:txBody>
      </p:sp>
    </p:spTree>
    <p:extLst>
      <p:ext uri="{BB962C8B-B14F-4D97-AF65-F5344CB8AC3E}">
        <p14:creationId xmlns:p14="http://schemas.microsoft.com/office/powerpoint/2010/main" val="1926614343"/>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5_Grafiken_Tabellen_Bilder_unischtbare_Headline">
    <p:spTree>
      <p:nvGrpSpPr>
        <p:cNvPr id="1" name=""/>
        <p:cNvGrpSpPr/>
        <p:nvPr/>
      </p:nvGrpSpPr>
      <p:grpSpPr>
        <a:xfrm>
          <a:off x="0" y="0"/>
          <a:ext cx="0" cy="0"/>
          <a:chOff x="0" y="0"/>
          <a:chExt cx="0" cy="0"/>
        </a:xfrm>
      </p:grpSpPr>
      <p:sp>
        <p:nvSpPr>
          <p:cNvPr id="15" name="Inhaltsplatzhalter 21"/>
          <p:cNvSpPr>
            <a:spLocks noGrp="1"/>
          </p:cNvSpPr>
          <p:nvPr>
            <p:ph sz="quarter" idx="13" hasCustomPrompt="1"/>
          </p:nvPr>
        </p:nvSpPr>
        <p:spPr>
          <a:xfrm>
            <a:off x="323528" y="1347614"/>
            <a:ext cx="8425185" cy="3312368"/>
          </a:xfrm>
          <a:prstGeom prst="rect">
            <a:avLst/>
          </a:prstGeom>
        </p:spPr>
        <p:txBody>
          <a:bodyPr>
            <a:noAutofit/>
          </a:bodyPr>
          <a:lstStyle>
            <a:lvl1pPr marL="0" indent="0">
              <a:buNone/>
              <a:defRPr sz="2000">
                <a:latin typeface="TheSans UHH"/>
              </a:defRPr>
            </a:lvl1pPr>
            <a:lvl2pPr>
              <a:defRPr sz="2600">
                <a:latin typeface="TheSans UHH"/>
              </a:defRPr>
            </a:lvl2pPr>
            <a:lvl3pPr>
              <a:defRPr sz="2600">
                <a:latin typeface="TheSans UHH"/>
              </a:defRPr>
            </a:lvl3pPr>
            <a:lvl4pPr>
              <a:defRPr sz="2600">
                <a:latin typeface="TheSans UHH"/>
              </a:defRPr>
            </a:lvl4pPr>
            <a:lvl5pPr>
              <a:defRPr sz="2600">
                <a:latin typeface="TheSans UHH"/>
              </a:defRPr>
            </a:lvl5pPr>
          </a:lstStyle>
          <a:p>
            <a:pPr lvl="0"/>
            <a:r>
              <a:rPr lang="de-DE" dirty="0"/>
              <a:t>Grafiken, Tabellen, Bilder, etc. Bitte mit Alternativtext versehen.</a:t>
            </a:r>
          </a:p>
        </p:txBody>
      </p:sp>
      <p:cxnSp>
        <p:nvCxnSpPr>
          <p:cNvPr id="6" name="Gerade Verbindung 5">
            <a:extLst>
              <a:ext uri="{C183D7F6-B498-43B3-948B-1728B52AA6E4}">
                <adec:decorative xmlns:adec="http://schemas.microsoft.com/office/drawing/2017/decorative" val="1"/>
              </a:ext>
            </a:extLst>
          </p:cNvPr>
          <p:cNvCxnSpPr/>
          <p:nvPr userDrawn="1"/>
        </p:nvCxnSpPr>
        <p:spPr>
          <a:xfrm>
            <a:off x="0" y="1059582"/>
            <a:ext cx="9144000" cy="0"/>
          </a:xfrm>
          <a:prstGeom prst="line">
            <a:avLst/>
          </a:prstGeom>
          <a:ln w="25400">
            <a:solidFill>
              <a:schemeClr val="accent2"/>
            </a:solidFill>
          </a:ln>
          <a:effectLst/>
        </p:spPr>
        <p:style>
          <a:lnRef idx="2">
            <a:schemeClr val="accent1"/>
          </a:lnRef>
          <a:fillRef idx="0">
            <a:schemeClr val="accent1"/>
          </a:fillRef>
          <a:effectRef idx="1">
            <a:schemeClr val="accent1"/>
          </a:effectRef>
          <a:fontRef idx="minor">
            <a:schemeClr val="tx1"/>
          </a:fontRef>
        </p:style>
      </p:cxnSp>
      <p:sp>
        <p:nvSpPr>
          <p:cNvPr id="2" name="Datumsplatzhalter 1">
            <a:extLst>
              <a:ext uri="{FF2B5EF4-FFF2-40B4-BE49-F238E27FC236}">
                <a16:creationId xmlns:a16="http://schemas.microsoft.com/office/drawing/2014/main" id="{97F74627-F125-8D49-A3F9-96166A0B0D2C}"/>
              </a:ext>
            </a:extLst>
          </p:cNvPr>
          <p:cNvSpPr>
            <a:spLocks noGrp="1"/>
          </p:cNvSpPr>
          <p:nvPr>
            <p:ph type="dt" sz="half" idx="14"/>
          </p:nvPr>
        </p:nvSpPr>
        <p:spPr/>
        <p:txBody>
          <a:bodyPr/>
          <a:lstStyle/>
          <a:p>
            <a:fld id="{04E67E92-C379-4028-B294-029A06A0944B}" type="datetime1">
              <a:rPr lang="de-DE" smtClean="0"/>
              <a:t>18.02.2025</a:t>
            </a:fld>
            <a:endParaRPr lang="de-DE"/>
          </a:p>
        </p:txBody>
      </p:sp>
      <p:sp>
        <p:nvSpPr>
          <p:cNvPr id="3" name="Fußzeilenplatzhalter 2">
            <a:extLst>
              <a:ext uri="{FF2B5EF4-FFF2-40B4-BE49-F238E27FC236}">
                <a16:creationId xmlns:a16="http://schemas.microsoft.com/office/drawing/2014/main" id="{69BBD305-837C-0E41-BEBC-3280C7391E7E}"/>
              </a:ext>
            </a:extLst>
          </p:cNvPr>
          <p:cNvSpPr>
            <a:spLocks noGrp="1"/>
          </p:cNvSpPr>
          <p:nvPr>
            <p:ph type="ftr" sz="quarter" idx="15"/>
          </p:nvPr>
        </p:nvSpPr>
        <p:spPr/>
        <p:txBody>
          <a:bodyPr/>
          <a:lstStyle/>
          <a:p>
            <a:r>
              <a:rPr lang="de-DE"/>
              <a:t>Kai-Uwe Schnapp</a:t>
            </a:r>
          </a:p>
        </p:txBody>
      </p:sp>
      <p:sp>
        <p:nvSpPr>
          <p:cNvPr id="4" name="Foliennummernplatzhalter 3">
            <a:extLst>
              <a:ext uri="{FF2B5EF4-FFF2-40B4-BE49-F238E27FC236}">
                <a16:creationId xmlns:a16="http://schemas.microsoft.com/office/drawing/2014/main" id="{1B9C95E0-F0B8-9D41-8D2F-FD01943EF118}"/>
              </a:ext>
            </a:extLst>
          </p:cNvPr>
          <p:cNvSpPr>
            <a:spLocks noGrp="1"/>
          </p:cNvSpPr>
          <p:nvPr>
            <p:ph type="sldNum" sz="quarter" idx="16"/>
          </p:nvPr>
        </p:nvSpPr>
        <p:spPr/>
        <p:txBody>
          <a:bodyPr/>
          <a:lstStyle/>
          <a:p>
            <a:fld id="{3E01A2B2-10AD-754B-9B4C-E5B6FED423D0}" type="slidenum">
              <a:rPr lang="de-DE" smtClean="0"/>
              <a:pPr/>
              <a:t>‹Nr.›</a:t>
            </a:fld>
            <a:endParaRPr lang="de-DE"/>
          </a:p>
        </p:txBody>
      </p:sp>
      <p:sp>
        <p:nvSpPr>
          <p:cNvPr id="8" name="Titel 1">
            <a:extLst>
              <a:ext uri="{FF2B5EF4-FFF2-40B4-BE49-F238E27FC236}">
                <a16:creationId xmlns:a16="http://schemas.microsoft.com/office/drawing/2014/main" id="{7A6DBC78-74AF-461B-A67B-1CD60ED255B6}"/>
              </a:ext>
            </a:extLst>
          </p:cNvPr>
          <p:cNvSpPr>
            <a:spLocks noGrp="1"/>
          </p:cNvSpPr>
          <p:nvPr>
            <p:ph type="title"/>
          </p:nvPr>
        </p:nvSpPr>
        <p:spPr>
          <a:xfrm>
            <a:off x="2411760" y="261693"/>
            <a:ext cx="6364525" cy="503882"/>
          </a:xfrm>
          <a:prstGeom prst="rect">
            <a:avLst/>
          </a:prstGeom>
        </p:spPr>
        <p:txBody>
          <a:bodyPr/>
          <a:lstStyle>
            <a:lvl1pPr marL="0" marR="0" indent="0" algn="r" defTabSz="457200" rtl="0" eaLnBrk="1" fontAlgn="auto" latinLnBrk="0" hangingPunct="1">
              <a:lnSpc>
                <a:spcPct val="100000"/>
              </a:lnSpc>
              <a:spcBef>
                <a:spcPct val="0"/>
              </a:spcBef>
              <a:spcAft>
                <a:spcPts val="0"/>
              </a:spcAft>
              <a:buClrTx/>
              <a:buSzTx/>
              <a:buFontTx/>
              <a:buNone/>
              <a:tabLst/>
              <a:defRPr sz="2600" b="1" i="0">
                <a:solidFill>
                  <a:schemeClr val="tx1"/>
                </a:solidFill>
                <a:latin typeface="TheSans UHH" panose="020B0502050302020203" pitchFamily="34" charset="0"/>
                <a:cs typeface="TheSans UHH" panose="020B0502050302020203" pitchFamily="34" charset="0"/>
              </a:defRPr>
            </a:lvl1pPr>
          </a:lstStyle>
          <a:p>
            <a:r>
              <a:rPr lang="de-DE"/>
              <a:t>Mastertitelformat bearbeiten</a:t>
            </a:r>
            <a:endParaRPr lang="de-DE" dirty="0"/>
          </a:p>
        </p:txBody>
      </p:sp>
    </p:spTree>
    <p:extLst>
      <p:ext uri="{BB962C8B-B14F-4D97-AF65-F5344CB8AC3E}">
        <p14:creationId xmlns:p14="http://schemas.microsoft.com/office/powerpoint/2010/main" val="1954489593"/>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6a_Kapitelfolie_einfarbiger_HG_Hellblau">
    <p:spTree>
      <p:nvGrpSpPr>
        <p:cNvPr id="1" name=""/>
        <p:cNvGrpSpPr/>
        <p:nvPr/>
      </p:nvGrpSpPr>
      <p:grpSpPr>
        <a:xfrm>
          <a:off x="0" y="0"/>
          <a:ext cx="0" cy="0"/>
          <a:chOff x="0" y="0"/>
          <a:chExt cx="0" cy="0"/>
        </a:xfrm>
      </p:grpSpPr>
      <p:sp>
        <p:nvSpPr>
          <p:cNvPr id="12" name="Rechteck 11">
            <a:extLst>
              <a:ext uri="{C183D7F6-B498-43B3-948B-1728B52AA6E4}">
                <adec:decorative xmlns:adec="http://schemas.microsoft.com/office/drawing/2017/decorative" val="1"/>
              </a:ext>
            </a:extLst>
          </p:cNvPr>
          <p:cNvSpPr/>
          <p:nvPr userDrawn="1"/>
        </p:nvSpPr>
        <p:spPr>
          <a:xfrm>
            <a:off x="0" y="1052006"/>
            <a:ext cx="9144000" cy="4091494"/>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rtlCol="0" anchor="t" anchorCtr="0"/>
          <a:lstStyle/>
          <a:p>
            <a:pPr algn="ctr"/>
            <a:endParaRPr lang="de-DE" dirty="0">
              <a:latin typeface="TheSans UHH" panose="020B0502050302020203" pitchFamily="34" charset="0"/>
            </a:endParaRPr>
          </a:p>
        </p:txBody>
      </p:sp>
      <p:sp>
        <p:nvSpPr>
          <p:cNvPr id="6" name="Titel 1">
            <a:extLst>
              <a:ext uri="{FF2B5EF4-FFF2-40B4-BE49-F238E27FC236}">
                <a16:creationId xmlns:a16="http://schemas.microsoft.com/office/drawing/2014/main" id="{CA9E1338-AB7B-1147-B97A-34E5222669C5}"/>
              </a:ext>
            </a:extLst>
          </p:cNvPr>
          <p:cNvSpPr>
            <a:spLocks noGrp="1"/>
          </p:cNvSpPr>
          <p:nvPr>
            <p:ph type="title" hasCustomPrompt="1"/>
          </p:nvPr>
        </p:nvSpPr>
        <p:spPr>
          <a:xfrm>
            <a:off x="251520" y="3994928"/>
            <a:ext cx="8096400" cy="1015200"/>
          </a:xfrm>
          <a:prstGeom prst="rect">
            <a:avLst/>
          </a:prstGeom>
        </p:spPr>
        <p:txBody>
          <a:bodyPr/>
          <a:lstStyle>
            <a:lvl1pPr algn="l">
              <a:defRPr sz="3000" b="1" i="0">
                <a:solidFill>
                  <a:schemeClr val="bg1"/>
                </a:solidFill>
                <a:latin typeface="TheSans UHH" panose="020B0502050302020203" pitchFamily="34" charset="0"/>
                <a:cs typeface="TheSans UHH" panose="020B0502050302020203" pitchFamily="34" charset="0"/>
              </a:defRPr>
            </a:lvl1pPr>
          </a:lstStyle>
          <a:p>
            <a:r>
              <a:rPr lang="de-DE" dirty="0"/>
              <a:t>Hier steht die Headline des nachfolgenden Kapitels</a:t>
            </a:r>
          </a:p>
        </p:txBody>
      </p:sp>
      <p:cxnSp>
        <p:nvCxnSpPr>
          <p:cNvPr id="5" name="Gerade Verbindung 4">
            <a:extLst>
              <a:ext uri="{FF2B5EF4-FFF2-40B4-BE49-F238E27FC236}">
                <a16:creationId xmlns:a16="http://schemas.microsoft.com/office/drawing/2014/main" id="{5CCBDACE-4486-B244-AD82-ACBF86988F0D}"/>
              </a:ext>
              <a:ext uri="{C183D7F6-B498-43B3-948B-1728B52AA6E4}">
                <adec:decorative xmlns:adec="http://schemas.microsoft.com/office/drawing/2017/decorative" val="1"/>
              </a:ext>
            </a:extLst>
          </p:cNvPr>
          <p:cNvCxnSpPr/>
          <p:nvPr userDrawn="1"/>
        </p:nvCxnSpPr>
        <p:spPr>
          <a:xfrm>
            <a:off x="0" y="3988132"/>
            <a:ext cx="8172400" cy="0"/>
          </a:xfrm>
          <a:prstGeom prst="line">
            <a:avLst/>
          </a:prstGeom>
          <a:noFill/>
          <a:ln w="38100" cap="flat" cmpd="sng" algn="ctr">
            <a:solidFill>
              <a:schemeClr val="bg1"/>
            </a:solidFill>
            <a:prstDash val="solid"/>
          </a:ln>
          <a:effectLst/>
        </p:spPr>
      </p:cxnSp>
    </p:spTree>
    <p:extLst>
      <p:ext uri="{BB962C8B-B14F-4D97-AF65-F5344CB8AC3E}">
        <p14:creationId xmlns:p14="http://schemas.microsoft.com/office/powerpoint/2010/main" val="2504013041"/>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userDrawn="1">
  <p:cSld name="3_Text">
    <p:spTree>
      <p:nvGrpSpPr>
        <p:cNvPr id="1" name=""/>
        <p:cNvGrpSpPr/>
        <p:nvPr/>
      </p:nvGrpSpPr>
      <p:grpSpPr>
        <a:xfrm>
          <a:off x="0" y="0"/>
          <a:ext cx="0" cy="0"/>
          <a:chOff x="0" y="0"/>
          <a:chExt cx="0" cy="0"/>
        </a:xfrm>
      </p:grpSpPr>
      <p:sp>
        <p:nvSpPr>
          <p:cNvPr id="4" name="Inhaltsplatzhalter 3"/>
          <p:cNvSpPr>
            <a:spLocks noGrp="1"/>
          </p:cNvSpPr>
          <p:nvPr>
            <p:ph sz="half" idx="2" hasCustomPrompt="1"/>
          </p:nvPr>
        </p:nvSpPr>
        <p:spPr>
          <a:xfrm>
            <a:off x="457199" y="2130673"/>
            <a:ext cx="7639302" cy="2460704"/>
          </a:xfrm>
          <a:prstGeom prst="rect">
            <a:avLst/>
          </a:prstGeom>
        </p:spPr>
        <p:txBody>
          <a:bodyPr lIns="0" tIns="0" bIns="0"/>
          <a:lstStyle>
            <a:lvl1pPr marL="0" indent="0">
              <a:lnSpc>
                <a:spcPts val="2288"/>
              </a:lnSpc>
              <a:spcBef>
                <a:spcPts val="0"/>
              </a:spcBef>
              <a:spcAft>
                <a:spcPts val="0"/>
              </a:spcAft>
              <a:buClr>
                <a:srgbClr val="3B515B"/>
              </a:buClr>
              <a:buFont typeface="Wingdings" charset="2"/>
              <a:buNone/>
              <a:defRPr sz="1800" baseline="0">
                <a:latin typeface="TheSans UHH Regular"/>
                <a:cs typeface="TheSans UHH Regular"/>
              </a:defRPr>
            </a:lvl1pPr>
            <a:lvl2pPr marL="0" indent="0">
              <a:lnSpc>
                <a:spcPct val="100000"/>
              </a:lnSpc>
              <a:spcBef>
                <a:spcPts val="0"/>
              </a:spcBef>
              <a:spcAft>
                <a:spcPts val="0"/>
              </a:spcAft>
              <a:buClr>
                <a:srgbClr val="3B515B"/>
              </a:buClr>
              <a:buFont typeface="Wingdings" charset="2"/>
              <a:buNone/>
              <a:defRPr sz="1800">
                <a:latin typeface="TheSans UHH Regular"/>
                <a:cs typeface="TheSans UHH Regular"/>
              </a:defRPr>
            </a:lvl2pPr>
            <a:lvl3pPr marL="0" indent="0">
              <a:lnSpc>
                <a:spcPct val="100000"/>
              </a:lnSpc>
              <a:spcBef>
                <a:spcPts val="0"/>
              </a:spcBef>
              <a:spcAft>
                <a:spcPts val="0"/>
              </a:spcAft>
              <a:buClr>
                <a:srgbClr val="3B515B"/>
              </a:buClr>
              <a:buFont typeface="Wingdings" charset="2"/>
              <a:buNone/>
              <a:defRPr sz="1800">
                <a:latin typeface="TheSans UHH Regular"/>
                <a:cs typeface="TheSans UHH Regular"/>
              </a:defRPr>
            </a:lvl3pPr>
            <a:lvl4pPr marL="0" indent="0">
              <a:lnSpc>
                <a:spcPct val="100000"/>
              </a:lnSpc>
              <a:spcBef>
                <a:spcPts val="0"/>
              </a:spcBef>
              <a:spcAft>
                <a:spcPts val="0"/>
              </a:spcAft>
              <a:buClr>
                <a:srgbClr val="3B515B"/>
              </a:buClr>
              <a:buFont typeface="Wingdings" charset="2"/>
              <a:buNone/>
              <a:defRPr sz="1800">
                <a:latin typeface="TheSans UHH Regular"/>
                <a:cs typeface="TheSans UHH Regular"/>
              </a:defRPr>
            </a:lvl4pPr>
            <a:lvl5pPr marL="0" indent="0">
              <a:lnSpc>
                <a:spcPct val="100000"/>
              </a:lnSpc>
              <a:spcBef>
                <a:spcPts val="0"/>
              </a:spcBef>
              <a:spcAft>
                <a:spcPts val="0"/>
              </a:spcAft>
              <a:buClr>
                <a:srgbClr val="3B515B"/>
              </a:buClr>
              <a:buFont typeface="Wingdings" charset="2"/>
              <a:buNone/>
              <a:defRPr sz="1800">
                <a:latin typeface="TheSans UHH Regular"/>
                <a:cs typeface="TheSans UHH Regular"/>
              </a:defRPr>
            </a:lvl5pPr>
            <a:lvl6pPr>
              <a:defRPr sz="1200"/>
            </a:lvl6pPr>
            <a:lvl7pPr>
              <a:defRPr sz="1200"/>
            </a:lvl7pPr>
            <a:lvl8pPr>
              <a:defRPr sz="1200"/>
            </a:lvl8pPr>
            <a:lvl9pPr>
              <a:defRPr sz="1200"/>
            </a:lvl9pPr>
          </a:lstStyle>
          <a:p>
            <a:pPr lvl="0"/>
            <a:r>
              <a:rPr lang="de-DE"/>
              <a:t>Dies ist ein </a:t>
            </a:r>
            <a:r>
              <a:rPr lang="de-DE" err="1"/>
              <a:t>Typoblindtext</a:t>
            </a:r>
            <a:r>
              <a:rPr lang="de-DE"/>
              <a:t>. An ihm kann man sehen, ob alle Buchstaben da sind und wie sie aussehen. Manchmal benutzt man Worte wie </a:t>
            </a:r>
            <a:r>
              <a:rPr lang="de-DE" err="1"/>
              <a:t>Hamburgefonts</a:t>
            </a:r>
            <a:r>
              <a:rPr lang="de-DE"/>
              <a:t>, </a:t>
            </a:r>
            <a:r>
              <a:rPr lang="de-DE" err="1"/>
              <a:t>Rafgenduks</a:t>
            </a:r>
            <a:r>
              <a:rPr lang="de-DE"/>
              <a:t> oder </a:t>
            </a:r>
            <a:r>
              <a:rPr lang="de-DE" err="1"/>
              <a:t>Handgloves</a:t>
            </a:r>
            <a:r>
              <a:rPr lang="de-DE"/>
              <a:t>, um Schriften zu testen. Manchmal Sätze, die alle Buchstaben des Alphabets enthalten - man nennt diese Sätze »</a:t>
            </a:r>
            <a:r>
              <a:rPr lang="de-DE" err="1"/>
              <a:t>Pangrams</a:t>
            </a:r>
            <a:r>
              <a:rPr lang="de-DE"/>
              <a:t>«. Dies ist ein </a:t>
            </a:r>
            <a:r>
              <a:rPr lang="de-DE" err="1"/>
              <a:t>Typoblindtext</a:t>
            </a:r>
            <a:r>
              <a:rPr lang="de-DE"/>
              <a:t>. An ihm kann man sehen, ob alle Buchstaben da sind und wie sie aussehen. Manchmal benutzt man Worte wie</a:t>
            </a:r>
          </a:p>
        </p:txBody>
      </p:sp>
      <p:sp>
        <p:nvSpPr>
          <p:cNvPr id="7" name="Datumsplatzhalter 6"/>
          <p:cNvSpPr>
            <a:spLocks noGrp="1"/>
          </p:cNvSpPr>
          <p:nvPr>
            <p:ph type="dt" sz="half" idx="10"/>
          </p:nvPr>
        </p:nvSpPr>
        <p:spPr/>
        <p:txBody>
          <a:bodyPr/>
          <a:lstStyle/>
          <a:p>
            <a:fld id="{3DF2150B-76F6-DE49-9C43-3D4065485782}" type="datetime1">
              <a:rPr lang="de-DE" smtClean="0"/>
              <a:t>18.02.2025</a:t>
            </a:fld>
            <a:endParaRPr lang="de-DE"/>
          </a:p>
        </p:txBody>
      </p:sp>
      <p:sp>
        <p:nvSpPr>
          <p:cNvPr id="8" name="Fußzeilenplatzhalter 7"/>
          <p:cNvSpPr>
            <a:spLocks noGrp="1"/>
          </p:cNvSpPr>
          <p:nvPr>
            <p:ph type="ftr" sz="quarter" idx="11"/>
          </p:nvPr>
        </p:nvSpPr>
        <p:spPr/>
        <p:txBody>
          <a:bodyPr/>
          <a:lstStyle/>
          <a:p>
            <a:r>
              <a:rPr lang="de-DE"/>
              <a:t>|  Fußzeile Blindtext, Name des Professors</a:t>
            </a:r>
          </a:p>
        </p:txBody>
      </p:sp>
      <p:sp>
        <p:nvSpPr>
          <p:cNvPr id="9" name="Foliennummernplatzhalter 8"/>
          <p:cNvSpPr>
            <a:spLocks noGrp="1"/>
          </p:cNvSpPr>
          <p:nvPr>
            <p:ph type="sldNum" sz="quarter" idx="12"/>
          </p:nvPr>
        </p:nvSpPr>
        <p:spPr/>
        <p:txBody>
          <a:bodyPr/>
          <a:lstStyle/>
          <a:p>
            <a:fld id="{43F0430C-3290-2846-9C5E-237D45BC81A9}" type="slidenum">
              <a:rPr lang="de-DE" smtClean="0"/>
              <a:t>‹Nr.›</a:t>
            </a:fld>
            <a:endParaRPr lang="de-DE"/>
          </a:p>
        </p:txBody>
      </p:sp>
      <p:sp>
        <p:nvSpPr>
          <p:cNvPr id="13" name="Textplatzhalter 2"/>
          <p:cNvSpPr>
            <a:spLocks noGrp="1"/>
          </p:cNvSpPr>
          <p:nvPr>
            <p:ph type="body" idx="13" hasCustomPrompt="1"/>
          </p:nvPr>
        </p:nvSpPr>
        <p:spPr>
          <a:xfrm>
            <a:off x="457200" y="1331101"/>
            <a:ext cx="7639301" cy="583723"/>
          </a:xfrm>
          <a:prstGeom prst="rect">
            <a:avLst/>
          </a:prstGeom>
        </p:spPr>
        <p:txBody>
          <a:bodyPr lIns="0" tIns="0" anchor="t" anchorCtr="0"/>
          <a:lstStyle>
            <a:lvl1pPr marL="0" indent="0">
              <a:lnSpc>
                <a:spcPts val="2400"/>
              </a:lnSpc>
              <a:spcBef>
                <a:spcPts val="0"/>
              </a:spcBef>
              <a:buNone/>
              <a:defRPr sz="2100" b="0" i="0" baseline="0">
                <a:latin typeface="TheSans UHH Bold Caps"/>
                <a:cs typeface="TheSans UHH Bold Caps"/>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de-DE"/>
              <a:t>Manchmal benutzt man Worte wie Hamburg </a:t>
            </a:r>
            <a:r>
              <a:rPr lang="de-DE" err="1"/>
              <a:t>Hamburgefonts</a:t>
            </a:r>
            <a:r>
              <a:rPr lang="de-DE"/>
              <a:t>, </a:t>
            </a:r>
            <a:r>
              <a:rPr lang="de-DE" err="1"/>
              <a:t>Rafgenduks</a:t>
            </a:r>
            <a:endParaRPr lang="de-DE"/>
          </a:p>
        </p:txBody>
      </p:sp>
    </p:spTree>
    <p:extLst>
      <p:ext uri="{BB962C8B-B14F-4D97-AF65-F5344CB8AC3E}">
        <p14:creationId xmlns:p14="http://schemas.microsoft.com/office/powerpoint/2010/main" val="4041454386"/>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userDrawn="1">
  <p:cSld name="1_4a_Headline_und_Text">
    <p:spTree>
      <p:nvGrpSpPr>
        <p:cNvPr id="1" name=""/>
        <p:cNvGrpSpPr/>
        <p:nvPr/>
      </p:nvGrpSpPr>
      <p:grpSpPr>
        <a:xfrm>
          <a:off x="0" y="0"/>
          <a:ext cx="0" cy="0"/>
          <a:chOff x="0" y="0"/>
          <a:chExt cx="0" cy="0"/>
        </a:xfrm>
      </p:grpSpPr>
      <p:cxnSp>
        <p:nvCxnSpPr>
          <p:cNvPr id="6" name="Gerade Verbindung 5">
            <a:extLst>
              <a:ext uri="{C183D7F6-B498-43B3-948B-1728B52AA6E4}">
                <adec:decorative xmlns:adec="http://schemas.microsoft.com/office/drawing/2017/decorative" val="1"/>
              </a:ext>
            </a:extLst>
          </p:cNvPr>
          <p:cNvCxnSpPr>
            <a:cxnSpLocks/>
          </p:cNvCxnSpPr>
          <p:nvPr userDrawn="1"/>
        </p:nvCxnSpPr>
        <p:spPr>
          <a:xfrm>
            <a:off x="0" y="1059582"/>
            <a:ext cx="9144000" cy="0"/>
          </a:xfrm>
          <a:prstGeom prst="line">
            <a:avLst/>
          </a:prstGeom>
          <a:ln w="25400">
            <a:solidFill>
              <a:schemeClr val="accent2"/>
            </a:solidFill>
          </a:ln>
          <a:effectLst/>
        </p:spPr>
        <p:style>
          <a:lnRef idx="2">
            <a:schemeClr val="accent1"/>
          </a:lnRef>
          <a:fillRef idx="0">
            <a:schemeClr val="accent1"/>
          </a:fillRef>
          <a:effectRef idx="1">
            <a:schemeClr val="accent1"/>
          </a:effectRef>
          <a:fontRef idx="minor">
            <a:schemeClr val="tx1"/>
          </a:fontRef>
        </p:style>
      </p:cxnSp>
      <p:sp>
        <p:nvSpPr>
          <p:cNvPr id="11" name="Titel 1">
            <a:extLst>
              <a:ext uri="{FF2B5EF4-FFF2-40B4-BE49-F238E27FC236}">
                <a16:creationId xmlns:a16="http://schemas.microsoft.com/office/drawing/2014/main" id="{853C8E57-9E26-F24E-A712-1E94C05C3C99}"/>
              </a:ext>
            </a:extLst>
          </p:cNvPr>
          <p:cNvSpPr>
            <a:spLocks noGrp="1"/>
          </p:cNvSpPr>
          <p:nvPr>
            <p:ph type="title" hasCustomPrompt="1"/>
          </p:nvPr>
        </p:nvSpPr>
        <p:spPr>
          <a:xfrm>
            <a:off x="214769" y="1203599"/>
            <a:ext cx="8533695" cy="503882"/>
          </a:xfrm>
          <a:prstGeom prst="rect">
            <a:avLst/>
          </a:prstGeom>
        </p:spPr>
        <p:txBody>
          <a:bodyPr/>
          <a:lstStyle>
            <a:lvl1pPr marL="0" marR="0" indent="0" algn="l" defTabSz="342900" rtl="0" eaLnBrk="1" fontAlgn="auto" latinLnBrk="0" hangingPunct="1">
              <a:lnSpc>
                <a:spcPct val="100000"/>
              </a:lnSpc>
              <a:spcBef>
                <a:spcPct val="0"/>
              </a:spcBef>
              <a:spcAft>
                <a:spcPts val="0"/>
              </a:spcAft>
              <a:buClrTx/>
              <a:buSzTx/>
              <a:buFontTx/>
              <a:buNone/>
              <a:tabLst/>
              <a:defRPr sz="1950" b="1" i="0">
                <a:solidFill>
                  <a:schemeClr val="tx1"/>
                </a:solidFill>
                <a:latin typeface="TheSans UHH" panose="020B0502050302020203" pitchFamily="34" charset="0"/>
                <a:cs typeface="TheSans UHH" panose="020B0502050302020203" pitchFamily="34" charset="0"/>
              </a:defRPr>
            </a:lvl1pPr>
          </a:lstStyle>
          <a:p>
            <a:r>
              <a:rPr lang="de-DE" dirty="0"/>
              <a:t>Hier steht die Folien-Überschrift</a:t>
            </a:r>
          </a:p>
        </p:txBody>
      </p:sp>
      <p:sp>
        <p:nvSpPr>
          <p:cNvPr id="8" name="Textplatzhalter 9"/>
          <p:cNvSpPr>
            <a:spLocks noGrp="1"/>
          </p:cNvSpPr>
          <p:nvPr>
            <p:ph type="body" sz="quarter" idx="14"/>
          </p:nvPr>
        </p:nvSpPr>
        <p:spPr>
          <a:xfrm>
            <a:off x="214771" y="1779664"/>
            <a:ext cx="8533695" cy="2880320"/>
          </a:xfrm>
          <a:prstGeom prst="rect">
            <a:avLst/>
          </a:prstGeom>
        </p:spPr>
        <p:txBody>
          <a:bodyPr>
            <a:normAutofit/>
          </a:bodyPr>
          <a:lstStyle>
            <a:lvl1pPr marL="0" indent="0">
              <a:buNone/>
              <a:defRPr sz="1500">
                <a:latin typeface="TheSans UHH" panose="020B0502050302020203" pitchFamily="34" charset="0"/>
              </a:defRPr>
            </a:lvl1pPr>
            <a:lvl2pPr>
              <a:defRPr sz="1950">
                <a:latin typeface="TheSans UHH Bold Caps"/>
              </a:defRPr>
            </a:lvl2pPr>
            <a:lvl3pPr>
              <a:defRPr sz="1950">
                <a:latin typeface="TheSans UHH Bold Caps"/>
              </a:defRPr>
            </a:lvl3pPr>
            <a:lvl4pPr>
              <a:defRPr sz="1950">
                <a:latin typeface="TheSans UHH Bold Caps"/>
              </a:defRPr>
            </a:lvl4pPr>
            <a:lvl5pPr>
              <a:defRPr sz="1950">
                <a:latin typeface="TheSans UHH Bold Caps"/>
              </a:defRPr>
            </a:lvl5pPr>
          </a:lstStyle>
          <a:p>
            <a:pPr lvl="0"/>
            <a:r>
              <a:rPr lang="de-DE" dirty="0"/>
              <a:t>Mastertextformat bearbeiten</a:t>
            </a:r>
          </a:p>
        </p:txBody>
      </p:sp>
      <p:sp>
        <p:nvSpPr>
          <p:cNvPr id="2" name="Datumsplatzhalter 1">
            <a:extLst>
              <a:ext uri="{FF2B5EF4-FFF2-40B4-BE49-F238E27FC236}">
                <a16:creationId xmlns:a16="http://schemas.microsoft.com/office/drawing/2014/main" id="{4E82A3FC-B200-F340-859E-4491DBC5752C}"/>
              </a:ext>
            </a:extLst>
          </p:cNvPr>
          <p:cNvSpPr>
            <a:spLocks noGrp="1"/>
          </p:cNvSpPr>
          <p:nvPr>
            <p:ph type="dt" sz="half" idx="15"/>
          </p:nvPr>
        </p:nvSpPr>
        <p:spPr/>
        <p:txBody>
          <a:bodyPr/>
          <a:lstStyle/>
          <a:p>
            <a:fld id="{A63E5940-034A-194C-AEC2-CFB86198616E}" type="datetime1">
              <a:rPr lang="de-DE" smtClean="0"/>
              <a:pPr/>
              <a:t>18.02.2025</a:t>
            </a:fld>
            <a:endParaRPr lang="de-DE" dirty="0"/>
          </a:p>
        </p:txBody>
      </p:sp>
      <p:sp>
        <p:nvSpPr>
          <p:cNvPr id="3" name="Fußzeilenplatzhalter 2">
            <a:extLst>
              <a:ext uri="{FF2B5EF4-FFF2-40B4-BE49-F238E27FC236}">
                <a16:creationId xmlns:a16="http://schemas.microsoft.com/office/drawing/2014/main" id="{56827D40-E2F4-6842-9A47-30F9FFAFC9CF}"/>
              </a:ext>
            </a:extLst>
          </p:cNvPr>
          <p:cNvSpPr>
            <a:spLocks noGrp="1"/>
          </p:cNvSpPr>
          <p:nvPr>
            <p:ph type="ftr" sz="quarter" idx="16"/>
          </p:nvPr>
        </p:nvSpPr>
        <p:spPr/>
        <p:txBody>
          <a:bodyPr/>
          <a:lstStyle/>
          <a:p>
            <a:r>
              <a:rPr lang="de-DE" dirty="0"/>
              <a:t>Thema, Name des Referenten/der Referentin</a:t>
            </a:r>
          </a:p>
        </p:txBody>
      </p:sp>
    </p:spTree>
    <p:extLst>
      <p:ext uri="{BB962C8B-B14F-4D97-AF65-F5344CB8AC3E}">
        <p14:creationId xmlns:p14="http://schemas.microsoft.com/office/powerpoint/2010/main" val="4151452174"/>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userDrawn="1">
  <p:cSld name="3_4a_Headline_und_Text">
    <p:spTree>
      <p:nvGrpSpPr>
        <p:cNvPr id="1" name=""/>
        <p:cNvGrpSpPr/>
        <p:nvPr/>
      </p:nvGrpSpPr>
      <p:grpSpPr>
        <a:xfrm>
          <a:off x="0" y="0"/>
          <a:ext cx="0" cy="0"/>
          <a:chOff x="0" y="0"/>
          <a:chExt cx="0" cy="0"/>
        </a:xfrm>
      </p:grpSpPr>
      <p:cxnSp>
        <p:nvCxnSpPr>
          <p:cNvPr id="6" name="Gerade Verbindung 5">
            <a:extLst>
              <a:ext uri="{C183D7F6-B498-43B3-948B-1728B52AA6E4}">
                <adec:decorative xmlns:adec="http://schemas.microsoft.com/office/drawing/2017/decorative" val="1"/>
              </a:ext>
            </a:extLst>
          </p:cNvPr>
          <p:cNvCxnSpPr>
            <a:cxnSpLocks/>
          </p:cNvCxnSpPr>
          <p:nvPr userDrawn="1"/>
        </p:nvCxnSpPr>
        <p:spPr>
          <a:xfrm>
            <a:off x="0" y="1059582"/>
            <a:ext cx="9144000" cy="0"/>
          </a:xfrm>
          <a:prstGeom prst="line">
            <a:avLst/>
          </a:prstGeom>
          <a:ln w="25400">
            <a:solidFill>
              <a:schemeClr val="accent2"/>
            </a:solidFill>
          </a:ln>
          <a:effectLst/>
        </p:spPr>
        <p:style>
          <a:lnRef idx="2">
            <a:schemeClr val="accent1"/>
          </a:lnRef>
          <a:fillRef idx="0">
            <a:schemeClr val="accent1"/>
          </a:fillRef>
          <a:effectRef idx="1">
            <a:schemeClr val="accent1"/>
          </a:effectRef>
          <a:fontRef idx="minor">
            <a:schemeClr val="tx1"/>
          </a:fontRef>
        </p:style>
      </p:cxnSp>
      <p:sp>
        <p:nvSpPr>
          <p:cNvPr id="11" name="Titel 1">
            <a:extLst>
              <a:ext uri="{FF2B5EF4-FFF2-40B4-BE49-F238E27FC236}">
                <a16:creationId xmlns:a16="http://schemas.microsoft.com/office/drawing/2014/main" id="{853C8E57-9E26-F24E-A712-1E94C05C3C99}"/>
              </a:ext>
            </a:extLst>
          </p:cNvPr>
          <p:cNvSpPr>
            <a:spLocks noGrp="1"/>
          </p:cNvSpPr>
          <p:nvPr>
            <p:ph type="title" hasCustomPrompt="1"/>
          </p:nvPr>
        </p:nvSpPr>
        <p:spPr>
          <a:xfrm>
            <a:off x="214769" y="1203599"/>
            <a:ext cx="8533695" cy="503882"/>
          </a:xfrm>
          <a:prstGeom prst="rect">
            <a:avLst/>
          </a:prstGeom>
        </p:spPr>
        <p:txBody>
          <a:bodyPr/>
          <a:lstStyle>
            <a:lvl1pPr marL="0" marR="0" indent="0" algn="l" defTabSz="342900" rtl="0" eaLnBrk="1" fontAlgn="auto" latinLnBrk="0" hangingPunct="1">
              <a:lnSpc>
                <a:spcPct val="100000"/>
              </a:lnSpc>
              <a:spcBef>
                <a:spcPct val="0"/>
              </a:spcBef>
              <a:spcAft>
                <a:spcPts val="0"/>
              </a:spcAft>
              <a:buClrTx/>
              <a:buSzTx/>
              <a:buFontTx/>
              <a:buNone/>
              <a:tabLst/>
              <a:defRPr sz="1950" b="1" i="0">
                <a:solidFill>
                  <a:schemeClr val="tx1"/>
                </a:solidFill>
                <a:latin typeface="TheSans UHH" panose="020B0502050302020203" pitchFamily="34" charset="0"/>
                <a:cs typeface="TheSans UHH" panose="020B0502050302020203" pitchFamily="34" charset="0"/>
              </a:defRPr>
            </a:lvl1pPr>
          </a:lstStyle>
          <a:p>
            <a:r>
              <a:rPr lang="de-DE" dirty="0"/>
              <a:t>Hier steht die Folien-Überschrift</a:t>
            </a:r>
          </a:p>
        </p:txBody>
      </p:sp>
      <p:sp>
        <p:nvSpPr>
          <p:cNvPr id="8" name="Textplatzhalter 9"/>
          <p:cNvSpPr>
            <a:spLocks noGrp="1"/>
          </p:cNvSpPr>
          <p:nvPr>
            <p:ph type="body" sz="quarter" idx="14"/>
          </p:nvPr>
        </p:nvSpPr>
        <p:spPr>
          <a:xfrm>
            <a:off x="214771" y="1779664"/>
            <a:ext cx="8533695" cy="2880320"/>
          </a:xfrm>
          <a:prstGeom prst="rect">
            <a:avLst/>
          </a:prstGeom>
        </p:spPr>
        <p:txBody>
          <a:bodyPr>
            <a:normAutofit/>
          </a:bodyPr>
          <a:lstStyle>
            <a:lvl1pPr marL="0" indent="0">
              <a:buNone/>
              <a:defRPr sz="1500">
                <a:latin typeface="TheSans UHH" panose="020B0502050302020203" pitchFamily="34" charset="0"/>
              </a:defRPr>
            </a:lvl1pPr>
            <a:lvl2pPr>
              <a:defRPr sz="1950">
                <a:latin typeface="TheSans UHH Bold Caps"/>
              </a:defRPr>
            </a:lvl2pPr>
            <a:lvl3pPr>
              <a:defRPr sz="1950">
                <a:latin typeface="TheSans UHH Bold Caps"/>
              </a:defRPr>
            </a:lvl3pPr>
            <a:lvl4pPr>
              <a:defRPr sz="1950">
                <a:latin typeface="TheSans UHH Bold Caps"/>
              </a:defRPr>
            </a:lvl4pPr>
            <a:lvl5pPr>
              <a:defRPr sz="1950">
                <a:latin typeface="TheSans UHH Bold Caps"/>
              </a:defRPr>
            </a:lvl5pPr>
          </a:lstStyle>
          <a:p>
            <a:pPr lvl="0"/>
            <a:r>
              <a:rPr lang="de-DE" dirty="0"/>
              <a:t>Mastertextformat bearbeiten</a:t>
            </a:r>
          </a:p>
        </p:txBody>
      </p:sp>
      <p:sp>
        <p:nvSpPr>
          <p:cNvPr id="2" name="Datumsplatzhalter 1">
            <a:extLst>
              <a:ext uri="{FF2B5EF4-FFF2-40B4-BE49-F238E27FC236}">
                <a16:creationId xmlns:a16="http://schemas.microsoft.com/office/drawing/2014/main" id="{4E82A3FC-B200-F340-859E-4491DBC5752C}"/>
              </a:ext>
            </a:extLst>
          </p:cNvPr>
          <p:cNvSpPr>
            <a:spLocks noGrp="1"/>
          </p:cNvSpPr>
          <p:nvPr>
            <p:ph type="dt" sz="half" idx="15"/>
          </p:nvPr>
        </p:nvSpPr>
        <p:spPr/>
        <p:txBody>
          <a:bodyPr/>
          <a:lstStyle/>
          <a:p>
            <a:fld id="{A63E5940-034A-194C-AEC2-CFB86198616E}" type="datetime1">
              <a:rPr lang="de-DE" smtClean="0"/>
              <a:pPr/>
              <a:t>18.02.2025</a:t>
            </a:fld>
            <a:endParaRPr lang="de-DE" dirty="0"/>
          </a:p>
        </p:txBody>
      </p:sp>
      <p:sp>
        <p:nvSpPr>
          <p:cNvPr id="3" name="Fußzeilenplatzhalter 2">
            <a:extLst>
              <a:ext uri="{FF2B5EF4-FFF2-40B4-BE49-F238E27FC236}">
                <a16:creationId xmlns:a16="http://schemas.microsoft.com/office/drawing/2014/main" id="{56827D40-E2F4-6842-9A47-30F9FFAFC9CF}"/>
              </a:ext>
            </a:extLst>
          </p:cNvPr>
          <p:cNvSpPr>
            <a:spLocks noGrp="1"/>
          </p:cNvSpPr>
          <p:nvPr>
            <p:ph type="ftr" sz="quarter" idx="16"/>
          </p:nvPr>
        </p:nvSpPr>
        <p:spPr/>
        <p:txBody>
          <a:bodyPr/>
          <a:lstStyle/>
          <a:p>
            <a:r>
              <a:rPr lang="de-DE" dirty="0"/>
              <a:t>Thema, Name des Referenten/der Referentin</a:t>
            </a:r>
          </a:p>
        </p:txBody>
      </p:sp>
    </p:spTree>
    <p:extLst>
      <p:ext uri="{BB962C8B-B14F-4D97-AF65-F5344CB8AC3E}">
        <p14:creationId xmlns:p14="http://schemas.microsoft.com/office/powerpoint/2010/main" val="2455573122"/>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userDrawn="1">
  <p:cSld name="4_4a_Headline_und_Text">
    <p:spTree>
      <p:nvGrpSpPr>
        <p:cNvPr id="1" name=""/>
        <p:cNvGrpSpPr/>
        <p:nvPr/>
      </p:nvGrpSpPr>
      <p:grpSpPr>
        <a:xfrm>
          <a:off x="0" y="0"/>
          <a:ext cx="0" cy="0"/>
          <a:chOff x="0" y="0"/>
          <a:chExt cx="0" cy="0"/>
        </a:xfrm>
      </p:grpSpPr>
      <p:cxnSp>
        <p:nvCxnSpPr>
          <p:cNvPr id="6" name="Gerade Verbindung 5">
            <a:extLst>
              <a:ext uri="{C183D7F6-B498-43B3-948B-1728B52AA6E4}">
                <adec:decorative xmlns:adec="http://schemas.microsoft.com/office/drawing/2017/decorative" val="1"/>
              </a:ext>
            </a:extLst>
          </p:cNvPr>
          <p:cNvCxnSpPr>
            <a:cxnSpLocks/>
          </p:cNvCxnSpPr>
          <p:nvPr userDrawn="1"/>
        </p:nvCxnSpPr>
        <p:spPr>
          <a:xfrm>
            <a:off x="0" y="1059582"/>
            <a:ext cx="9144000" cy="0"/>
          </a:xfrm>
          <a:prstGeom prst="line">
            <a:avLst/>
          </a:prstGeom>
          <a:ln w="25400">
            <a:solidFill>
              <a:schemeClr val="accent2"/>
            </a:solidFill>
          </a:ln>
          <a:effectLst/>
        </p:spPr>
        <p:style>
          <a:lnRef idx="2">
            <a:schemeClr val="accent1"/>
          </a:lnRef>
          <a:fillRef idx="0">
            <a:schemeClr val="accent1"/>
          </a:fillRef>
          <a:effectRef idx="1">
            <a:schemeClr val="accent1"/>
          </a:effectRef>
          <a:fontRef idx="minor">
            <a:schemeClr val="tx1"/>
          </a:fontRef>
        </p:style>
      </p:cxnSp>
      <p:sp>
        <p:nvSpPr>
          <p:cNvPr id="11" name="Titel 1">
            <a:extLst>
              <a:ext uri="{FF2B5EF4-FFF2-40B4-BE49-F238E27FC236}">
                <a16:creationId xmlns:a16="http://schemas.microsoft.com/office/drawing/2014/main" id="{853C8E57-9E26-F24E-A712-1E94C05C3C99}"/>
              </a:ext>
            </a:extLst>
          </p:cNvPr>
          <p:cNvSpPr>
            <a:spLocks noGrp="1"/>
          </p:cNvSpPr>
          <p:nvPr>
            <p:ph type="title" hasCustomPrompt="1"/>
          </p:nvPr>
        </p:nvSpPr>
        <p:spPr>
          <a:xfrm>
            <a:off x="214769" y="1203599"/>
            <a:ext cx="8533695" cy="503882"/>
          </a:xfrm>
          <a:prstGeom prst="rect">
            <a:avLst/>
          </a:prstGeom>
        </p:spPr>
        <p:txBody>
          <a:bodyPr/>
          <a:lstStyle>
            <a:lvl1pPr marL="0" marR="0" indent="0" algn="l" defTabSz="342900" rtl="0" eaLnBrk="1" fontAlgn="auto" latinLnBrk="0" hangingPunct="1">
              <a:lnSpc>
                <a:spcPct val="100000"/>
              </a:lnSpc>
              <a:spcBef>
                <a:spcPct val="0"/>
              </a:spcBef>
              <a:spcAft>
                <a:spcPts val="0"/>
              </a:spcAft>
              <a:buClrTx/>
              <a:buSzTx/>
              <a:buFontTx/>
              <a:buNone/>
              <a:tabLst/>
              <a:defRPr sz="1950" b="1" i="0">
                <a:solidFill>
                  <a:schemeClr val="tx1"/>
                </a:solidFill>
                <a:latin typeface="TheSans UHH" panose="020B0502050302020203" pitchFamily="34" charset="0"/>
                <a:cs typeface="TheSans UHH" panose="020B0502050302020203" pitchFamily="34" charset="0"/>
              </a:defRPr>
            </a:lvl1pPr>
          </a:lstStyle>
          <a:p>
            <a:r>
              <a:rPr lang="de-DE" dirty="0"/>
              <a:t>Hier steht die Folien-Überschrift</a:t>
            </a:r>
          </a:p>
        </p:txBody>
      </p:sp>
      <p:sp>
        <p:nvSpPr>
          <p:cNvPr id="8" name="Textplatzhalter 9"/>
          <p:cNvSpPr>
            <a:spLocks noGrp="1"/>
          </p:cNvSpPr>
          <p:nvPr>
            <p:ph type="body" sz="quarter" idx="14"/>
          </p:nvPr>
        </p:nvSpPr>
        <p:spPr>
          <a:xfrm>
            <a:off x="214771" y="1779664"/>
            <a:ext cx="8533695" cy="2880320"/>
          </a:xfrm>
          <a:prstGeom prst="rect">
            <a:avLst/>
          </a:prstGeom>
        </p:spPr>
        <p:txBody>
          <a:bodyPr>
            <a:normAutofit/>
          </a:bodyPr>
          <a:lstStyle>
            <a:lvl1pPr marL="0" indent="0">
              <a:buNone/>
              <a:defRPr sz="1500">
                <a:latin typeface="TheSans UHH" panose="020B0502050302020203" pitchFamily="34" charset="0"/>
              </a:defRPr>
            </a:lvl1pPr>
            <a:lvl2pPr>
              <a:defRPr sz="1950">
                <a:latin typeface="TheSans UHH Bold Caps"/>
              </a:defRPr>
            </a:lvl2pPr>
            <a:lvl3pPr>
              <a:defRPr sz="1950">
                <a:latin typeface="TheSans UHH Bold Caps"/>
              </a:defRPr>
            </a:lvl3pPr>
            <a:lvl4pPr>
              <a:defRPr sz="1950">
                <a:latin typeface="TheSans UHH Bold Caps"/>
              </a:defRPr>
            </a:lvl4pPr>
            <a:lvl5pPr>
              <a:defRPr sz="1950">
                <a:latin typeface="TheSans UHH Bold Caps"/>
              </a:defRPr>
            </a:lvl5pPr>
          </a:lstStyle>
          <a:p>
            <a:pPr lvl="0"/>
            <a:r>
              <a:rPr lang="de-DE" dirty="0"/>
              <a:t>Mastertextformat bearbeiten</a:t>
            </a:r>
          </a:p>
        </p:txBody>
      </p:sp>
      <p:sp>
        <p:nvSpPr>
          <p:cNvPr id="2" name="Datumsplatzhalter 1">
            <a:extLst>
              <a:ext uri="{FF2B5EF4-FFF2-40B4-BE49-F238E27FC236}">
                <a16:creationId xmlns:a16="http://schemas.microsoft.com/office/drawing/2014/main" id="{4E82A3FC-B200-F340-859E-4491DBC5752C}"/>
              </a:ext>
            </a:extLst>
          </p:cNvPr>
          <p:cNvSpPr>
            <a:spLocks noGrp="1"/>
          </p:cNvSpPr>
          <p:nvPr>
            <p:ph type="dt" sz="half" idx="15"/>
          </p:nvPr>
        </p:nvSpPr>
        <p:spPr/>
        <p:txBody>
          <a:bodyPr/>
          <a:lstStyle/>
          <a:p>
            <a:fld id="{A63E5940-034A-194C-AEC2-CFB86198616E}" type="datetime1">
              <a:rPr lang="de-DE" smtClean="0"/>
              <a:pPr/>
              <a:t>18.02.2025</a:t>
            </a:fld>
            <a:endParaRPr lang="de-DE" dirty="0"/>
          </a:p>
        </p:txBody>
      </p:sp>
      <p:sp>
        <p:nvSpPr>
          <p:cNvPr id="3" name="Fußzeilenplatzhalter 2">
            <a:extLst>
              <a:ext uri="{FF2B5EF4-FFF2-40B4-BE49-F238E27FC236}">
                <a16:creationId xmlns:a16="http://schemas.microsoft.com/office/drawing/2014/main" id="{56827D40-E2F4-6842-9A47-30F9FFAFC9CF}"/>
              </a:ext>
            </a:extLst>
          </p:cNvPr>
          <p:cNvSpPr>
            <a:spLocks noGrp="1"/>
          </p:cNvSpPr>
          <p:nvPr>
            <p:ph type="ftr" sz="quarter" idx="16"/>
          </p:nvPr>
        </p:nvSpPr>
        <p:spPr/>
        <p:txBody>
          <a:bodyPr/>
          <a:lstStyle/>
          <a:p>
            <a:r>
              <a:rPr lang="de-DE" dirty="0"/>
              <a:t>Thema, Name des Referenten/der Referentin</a:t>
            </a:r>
          </a:p>
        </p:txBody>
      </p:sp>
    </p:spTree>
    <p:extLst>
      <p:ext uri="{BB962C8B-B14F-4D97-AF65-F5344CB8AC3E}">
        <p14:creationId xmlns:p14="http://schemas.microsoft.com/office/powerpoint/2010/main" val="1141681363"/>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userDrawn="1">
  <p:cSld name="6_4a_Headline_und_Text">
    <p:spTree>
      <p:nvGrpSpPr>
        <p:cNvPr id="1" name=""/>
        <p:cNvGrpSpPr/>
        <p:nvPr/>
      </p:nvGrpSpPr>
      <p:grpSpPr>
        <a:xfrm>
          <a:off x="0" y="0"/>
          <a:ext cx="0" cy="0"/>
          <a:chOff x="0" y="0"/>
          <a:chExt cx="0" cy="0"/>
        </a:xfrm>
      </p:grpSpPr>
      <p:cxnSp>
        <p:nvCxnSpPr>
          <p:cNvPr id="6" name="Gerade Verbindung 5">
            <a:extLst>
              <a:ext uri="{C183D7F6-B498-43B3-948B-1728B52AA6E4}">
                <adec:decorative xmlns:adec="http://schemas.microsoft.com/office/drawing/2017/decorative" val="1"/>
              </a:ext>
            </a:extLst>
          </p:cNvPr>
          <p:cNvCxnSpPr>
            <a:cxnSpLocks/>
          </p:cNvCxnSpPr>
          <p:nvPr userDrawn="1"/>
        </p:nvCxnSpPr>
        <p:spPr>
          <a:xfrm>
            <a:off x="0" y="1059582"/>
            <a:ext cx="9144000" cy="0"/>
          </a:xfrm>
          <a:prstGeom prst="line">
            <a:avLst/>
          </a:prstGeom>
          <a:ln w="25400">
            <a:solidFill>
              <a:schemeClr val="accent2"/>
            </a:solidFill>
          </a:ln>
          <a:effectLst/>
        </p:spPr>
        <p:style>
          <a:lnRef idx="2">
            <a:schemeClr val="accent1"/>
          </a:lnRef>
          <a:fillRef idx="0">
            <a:schemeClr val="accent1"/>
          </a:fillRef>
          <a:effectRef idx="1">
            <a:schemeClr val="accent1"/>
          </a:effectRef>
          <a:fontRef idx="minor">
            <a:schemeClr val="tx1"/>
          </a:fontRef>
        </p:style>
      </p:cxnSp>
      <p:sp>
        <p:nvSpPr>
          <p:cNvPr id="11" name="Titel 1">
            <a:extLst>
              <a:ext uri="{FF2B5EF4-FFF2-40B4-BE49-F238E27FC236}">
                <a16:creationId xmlns:a16="http://schemas.microsoft.com/office/drawing/2014/main" id="{853C8E57-9E26-F24E-A712-1E94C05C3C99}"/>
              </a:ext>
            </a:extLst>
          </p:cNvPr>
          <p:cNvSpPr>
            <a:spLocks noGrp="1"/>
          </p:cNvSpPr>
          <p:nvPr>
            <p:ph type="title" hasCustomPrompt="1"/>
          </p:nvPr>
        </p:nvSpPr>
        <p:spPr>
          <a:xfrm>
            <a:off x="214769" y="1203599"/>
            <a:ext cx="8533695" cy="503882"/>
          </a:xfrm>
          <a:prstGeom prst="rect">
            <a:avLst/>
          </a:prstGeom>
        </p:spPr>
        <p:txBody>
          <a:bodyPr/>
          <a:lstStyle>
            <a:lvl1pPr marL="0" marR="0" indent="0" algn="l" defTabSz="342900" rtl="0" eaLnBrk="1" fontAlgn="auto" latinLnBrk="0" hangingPunct="1">
              <a:lnSpc>
                <a:spcPct val="100000"/>
              </a:lnSpc>
              <a:spcBef>
                <a:spcPct val="0"/>
              </a:spcBef>
              <a:spcAft>
                <a:spcPts val="0"/>
              </a:spcAft>
              <a:buClrTx/>
              <a:buSzTx/>
              <a:buFontTx/>
              <a:buNone/>
              <a:tabLst/>
              <a:defRPr sz="1950" b="1" i="0">
                <a:solidFill>
                  <a:schemeClr val="tx1"/>
                </a:solidFill>
                <a:latin typeface="TheSans UHH" panose="020B0502050302020203" pitchFamily="34" charset="0"/>
                <a:cs typeface="TheSans UHH" panose="020B0502050302020203" pitchFamily="34" charset="0"/>
              </a:defRPr>
            </a:lvl1pPr>
          </a:lstStyle>
          <a:p>
            <a:r>
              <a:rPr lang="de-DE"/>
              <a:t>Hier steht die Folien-Überschrift</a:t>
            </a:r>
          </a:p>
        </p:txBody>
      </p:sp>
      <p:sp>
        <p:nvSpPr>
          <p:cNvPr id="8" name="Textplatzhalter 9"/>
          <p:cNvSpPr>
            <a:spLocks noGrp="1"/>
          </p:cNvSpPr>
          <p:nvPr>
            <p:ph type="body" sz="quarter" idx="14"/>
          </p:nvPr>
        </p:nvSpPr>
        <p:spPr>
          <a:xfrm>
            <a:off x="214771" y="1779664"/>
            <a:ext cx="8533695" cy="2880320"/>
          </a:xfrm>
          <a:prstGeom prst="rect">
            <a:avLst/>
          </a:prstGeom>
        </p:spPr>
        <p:txBody>
          <a:bodyPr>
            <a:normAutofit/>
          </a:bodyPr>
          <a:lstStyle>
            <a:lvl1pPr marL="0" indent="0">
              <a:buNone/>
              <a:defRPr sz="1500">
                <a:latin typeface="TheSans UHH" panose="020B0502050302020203" pitchFamily="34" charset="0"/>
              </a:defRPr>
            </a:lvl1pPr>
            <a:lvl2pPr>
              <a:defRPr sz="1950">
                <a:latin typeface="TheSans UHH Bold Caps"/>
              </a:defRPr>
            </a:lvl2pPr>
            <a:lvl3pPr>
              <a:defRPr sz="1950">
                <a:latin typeface="TheSans UHH Bold Caps"/>
              </a:defRPr>
            </a:lvl3pPr>
            <a:lvl4pPr>
              <a:defRPr sz="1950">
                <a:latin typeface="TheSans UHH Bold Caps"/>
              </a:defRPr>
            </a:lvl4pPr>
            <a:lvl5pPr>
              <a:defRPr sz="1950">
                <a:latin typeface="TheSans UHH Bold Caps"/>
              </a:defRPr>
            </a:lvl5pPr>
          </a:lstStyle>
          <a:p>
            <a:pPr lvl="0"/>
            <a:r>
              <a:rPr lang="de-DE"/>
              <a:t>Mastertextformat bearbeiten</a:t>
            </a:r>
          </a:p>
        </p:txBody>
      </p:sp>
      <p:sp>
        <p:nvSpPr>
          <p:cNvPr id="2" name="Datumsplatzhalter 1">
            <a:extLst>
              <a:ext uri="{FF2B5EF4-FFF2-40B4-BE49-F238E27FC236}">
                <a16:creationId xmlns:a16="http://schemas.microsoft.com/office/drawing/2014/main" id="{4E82A3FC-B200-F340-859E-4491DBC5752C}"/>
              </a:ext>
            </a:extLst>
          </p:cNvPr>
          <p:cNvSpPr>
            <a:spLocks noGrp="1"/>
          </p:cNvSpPr>
          <p:nvPr>
            <p:ph type="dt" sz="half" idx="15"/>
          </p:nvPr>
        </p:nvSpPr>
        <p:spPr/>
        <p:txBody>
          <a:bodyPr/>
          <a:lstStyle/>
          <a:p>
            <a:endParaRPr lang="de-DE"/>
          </a:p>
        </p:txBody>
      </p:sp>
      <p:sp>
        <p:nvSpPr>
          <p:cNvPr id="3" name="Fußzeilenplatzhalter 2">
            <a:extLst>
              <a:ext uri="{FF2B5EF4-FFF2-40B4-BE49-F238E27FC236}">
                <a16:creationId xmlns:a16="http://schemas.microsoft.com/office/drawing/2014/main" id="{56827D40-E2F4-6842-9A47-30F9FFAFC9CF}"/>
              </a:ext>
            </a:extLst>
          </p:cNvPr>
          <p:cNvSpPr>
            <a:spLocks noGrp="1"/>
          </p:cNvSpPr>
          <p:nvPr>
            <p:ph type="ftr" sz="quarter" idx="16"/>
          </p:nvPr>
        </p:nvSpPr>
        <p:spPr/>
        <p:txBody>
          <a:bodyPr/>
          <a:lstStyle/>
          <a:p>
            <a:endParaRPr lang="de-DE"/>
          </a:p>
        </p:txBody>
      </p:sp>
      <p:sp>
        <p:nvSpPr>
          <p:cNvPr id="7" name="Foliennummernplatzhalter 5"/>
          <p:cNvSpPr>
            <a:spLocks noGrp="1"/>
          </p:cNvSpPr>
          <p:nvPr>
            <p:ph type="sldNum" sz="quarter" idx="4"/>
          </p:nvPr>
        </p:nvSpPr>
        <p:spPr>
          <a:xfrm>
            <a:off x="6614863" y="4767264"/>
            <a:ext cx="2133600" cy="273844"/>
          </a:xfrm>
          <a:prstGeom prst="rect">
            <a:avLst/>
          </a:prstGeom>
        </p:spPr>
        <p:txBody>
          <a:bodyPr vert="horz" lIns="91440" tIns="46800" rIns="0" bIns="45720" rtlCol="0" anchor="ctr"/>
          <a:lstStyle>
            <a:lvl1pPr algn="r">
              <a:defRPr sz="900">
                <a:solidFill>
                  <a:schemeClr val="tx1"/>
                </a:solidFill>
                <a:latin typeface="TheSans UHH" panose="020B0502050302020203" pitchFamily="34" charset="0"/>
              </a:defRPr>
            </a:lvl1pPr>
          </a:lstStyle>
          <a:p>
            <a:fld id="{3E01A2B2-10AD-754B-9B4C-E5B6FED423D0}" type="slidenum">
              <a:rPr lang="de-DE" smtClean="0"/>
              <a:pPr/>
              <a:t>‹Nr.›</a:t>
            </a:fld>
            <a:endParaRPr lang="de-DE"/>
          </a:p>
        </p:txBody>
      </p:sp>
    </p:spTree>
    <p:extLst>
      <p:ext uri="{BB962C8B-B14F-4D97-AF65-F5344CB8AC3E}">
        <p14:creationId xmlns:p14="http://schemas.microsoft.com/office/powerpoint/2010/main" val="261794225"/>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userDrawn="1">
  <p:cSld name="7_4a_Headline_und_Text">
    <p:spTree>
      <p:nvGrpSpPr>
        <p:cNvPr id="1" name=""/>
        <p:cNvGrpSpPr/>
        <p:nvPr/>
      </p:nvGrpSpPr>
      <p:grpSpPr>
        <a:xfrm>
          <a:off x="0" y="0"/>
          <a:ext cx="0" cy="0"/>
          <a:chOff x="0" y="0"/>
          <a:chExt cx="0" cy="0"/>
        </a:xfrm>
      </p:grpSpPr>
      <p:cxnSp>
        <p:nvCxnSpPr>
          <p:cNvPr id="6" name="Gerade Verbindung 5">
            <a:extLst>
              <a:ext uri="{C183D7F6-B498-43B3-948B-1728B52AA6E4}">
                <adec:decorative xmlns:adec="http://schemas.microsoft.com/office/drawing/2017/decorative" val="1"/>
              </a:ext>
            </a:extLst>
          </p:cNvPr>
          <p:cNvCxnSpPr>
            <a:cxnSpLocks/>
          </p:cNvCxnSpPr>
          <p:nvPr userDrawn="1"/>
        </p:nvCxnSpPr>
        <p:spPr>
          <a:xfrm>
            <a:off x="0" y="1059582"/>
            <a:ext cx="9144000" cy="0"/>
          </a:xfrm>
          <a:prstGeom prst="line">
            <a:avLst/>
          </a:prstGeom>
          <a:ln w="25400">
            <a:solidFill>
              <a:schemeClr val="accent2"/>
            </a:solidFill>
          </a:ln>
          <a:effectLst/>
        </p:spPr>
        <p:style>
          <a:lnRef idx="2">
            <a:schemeClr val="accent1"/>
          </a:lnRef>
          <a:fillRef idx="0">
            <a:schemeClr val="accent1"/>
          </a:fillRef>
          <a:effectRef idx="1">
            <a:schemeClr val="accent1"/>
          </a:effectRef>
          <a:fontRef idx="minor">
            <a:schemeClr val="tx1"/>
          </a:fontRef>
        </p:style>
      </p:cxnSp>
      <p:sp>
        <p:nvSpPr>
          <p:cNvPr id="11" name="Titel 1">
            <a:extLst>
              <a:ext uri="{FF2B5EF4-FFF2-40B4-BE49-F238E27FC236}">
                <a16:creationId xmlns:a16="http://schemas.microsoft.com/office/drawing/2014/main" id="{853C8E57-9E26-F24E-A712-1E94C05C3C99}"/>
              </a:ext>
            </a:extLst>
          </p:cNvPr>
          <p:cNvSpPr>
            <a:spLocks noGrp="1"/>
          </p:cNvSpPr>
          <p:nvPr>
            <p:ph type="title"/>
          </p:nvPr>
        </p:nvSpPr>
        <p:spPr>
          <a:xfrm>
            <a:off x="2411761" y="261694"/>
            <a:ext cx="6364525" cy="503882"/>
          </a:xfrm>
          <a:prstGeom prst="rect">
            <a:avLst/>
          </a:prstGeom>
        </p:spPr>
        <p:txBody>
          <a:bodyPr/>
          <a:lstStyle>
            <a:lvl1pPr marL="0" marR="0" indent="0" algn="r" defTabSz="457189" rtl="0" eaLnBrk="1" fontAlgn="auto" latinLnBrk="0" hangingPunct="1">
              <a:lnSpc>
                <a:spcPct val="100000"/>
              </a:lnSpc>
              <a:spcBef>
                <a:spcPct val="0"/>
              </a:spcBef>
              <a:spcAft>
                <a:spcPts val="0"/>
              </a:spcAft>
              <a:buClrTx/>
              <a:buSzTx/>
              <a:buFontTx/>
              <a:buNone/>
              <a:tabLst/>
              <a:defRPr sz="2600" b="1" i="0">
                <a:solidFill>
                  <a:schemeClr val="tx1"/>
                </a:solidFill>
                <a:latin typeface="TheSans UHH" panose="020B0502050302020203" pitchFamily="34" charset="0"/>
                <a:cs typeface="TheSans UHH" panose="020B0502050302020203" pitchFamily="34" charset="0"/>
              </a:defRPr>
            </a:lvl1pPr>
          </a:lstStyle>
          <a:p>
            <a:r>
              <a:rPr lang="de-DE"/>
              <a:t>Mastertitelformat bearbeiten</a:t>
            </a:r>
            <a:endParaRPr lang="de-DE" dirty="0"/>
          </a:p>
        </p:txBody>
      </p:sp>
      <p:sp>
        <p:nvSpPr>
          <p:cNvPr id="2" name="Datumsplatzhalter 1">
            <a:extLst>
              <a:ext uri="{FF2B5EF4-FFF2-40B4-BE49-F238E27FC236}">
                <a16:creationId xmlns:a16="http://schemas.microsoft.com/office/drawing/2014/main" id="{4E82A3FC-B200-F340-859E-4491DBC5752C}"/>
              </a:ext>
            </a:extLst>
          </p:cNvPr>
          <p:cNvSpPr>
            <a:spLocks noGrp="1"/>
          </p:cNvSpPr>
          <p:nvPr>
            <p:ph type="dt" sz="half" idx="15"/>
          </p:nvPr>
        </p:nvSpPr>
        <p:spPr/>
        <p:txBody>
          <a:bodyPr/>
          <a:lstStyle/>
          <a:p>
            <a:fld id="{BEED0A83-69AE-4054-A898-357D95717F65}" type="datetime1">
              <a:rPr lang="de-DE" smtClean="0"/>
              <a:t>18.02.2025</a:t>
            </a:fld>
            <a:endParaRPr lang="de-DE"/>
          </a:p>
        </p:txBody>
      </p:sp>
      <p:sp>
        <p:nvSpPr>
          <p:cNvPr id="3" name="Fußzeilenplatzhalter 2">
            <a:extLst>
              <a:ext uri="{FF2B5EF4-FFF2-40B4-BE49-F238E27FC236}">
                <a16:creationId xmlns:a16="http://schemas.microsoft.com/office/drawing/2014/main" id="{56827D40-E2F4-6842-9A47-30F9FFAFC9CF}"/>
              </a:ext>
            </a:extLst>
          </p:cNvPr>
          <p:cNvSpPr>
            <a:spLocks noGrp="1"/>
          </p:cNvSpPr>
          <p:nvPr>
            <p:ph type="ftr" sz="quarter" idx="16"/>
          </p:nvPr>
        </p:nvSpPr>
        <p:spPr/>
        <p:txBody>
          <a:bodyPr/>
          <a:lstStyle/>
          <a:p>
            <a:r>
              <a:rPr lang="de-DE"/>
              <a:t>Kai-Uwe Schnapp</a:t>
            </a:r>
          </a:p>
        </p:txBody>
      </p:sp>
      <p:sp>
        <p:nvSpPr>
          <p:cNvPr id="4" name="Foliennummernplatzhalter 3">
            <a:extLst>
              <a:ext uri="{FF2B5EF4-FFF2-40B4-BE49-F238E27FC236}">
                <a16:creationId xmlns:a16="http://schemas.microsoft.com/office/drawing/2014/main" id="{95EBE37D-D2A8-AA46-A4B0-38A84F66B5BD}"/>
              </a:ext>
            </a:extLst>
          </p:cNvPr>
          <p:cNvSpPr>
            <a:spLocks noGrp="1"/>
          </p:cNvSpPr>
          <p:nvPr>
            <p:ph type="sldNum" sz="quarter" idx="17"/>
          </p:nvPr>
        </p:nvSpPr>
        <p:spPr/>
        <p:txBody>
          <a:bodyPr/>
          <a:lstStyle/>
          <a:p>
            <a:fld id="{3E01A2B2-10AD-754B-9B4C-E5B6FED423D0}" type="slidenum">
              <a:rPr lang="de-DE" smtClean="0"/>
              <a:pPr/>
              <a:t>‹Nr.›</a:t>
            </a:fld>
            <a:endParaRPr lang="de-DE" dirty="0"/>
          </a:p>
        </p:txBody>
      </p:sp>
      <p:sp>
        <p:nvSpPr>
          <p:cNvPr id="9" name="Textplatzhalter 3">
            <a:extLst>
              <a:ext uri="{FF2B5EF4-FFF2-40B4-BE49-F238E27FC236}">
                <a16:creationId xmlns:a16="http://schemas.microsoft.com/office/drawing/2014/main" id="{BB7B5A23-CC76-49A8-AB17-CC4FE52AF903}"/>
              </a:ext>
            </a:extLst>
          </p:cNvPr>
          <p:cNvSpPr>
            <a:spLocks noGrp="1"/>
          </p:cNvSpPr>
          <p:nvPr>
            <p:ph type="body" sz="quarter" idx="18"/>
          </p:nvPr>
        </p:nvSpPr>
        <p:spPr>
          <a:xfrm>
            <a:off x="214312" y="1203605"/>
            <a:ext cx="8534151" cy="3455710"/>
          </a:xfrm>
          <a:prstGeom prst="rect">
            <a:avLst/>
          </a:prstGeom>
        </p:spPr>
        <p:txBody>
          <a:bodyPr vert="horz"/>
          <a:lstStyle>
            <a:lvl1pPr marL="179996" indent="-179996">
              <a:spcBef>
                <a:spcPts val="1450"/>
              </a:spcBef>
              <a:buClr>
                <a:schemeClr val="tx1"/>
              </a:buClr>
              <a:buFont typeface="Wingdings" charset="2"/>
              <a:buChar char="§"/>
              <a:defRPr sz="2000">
                <a:solidFill>
                  <a:srgbClr val="3B515B"/>
                </a:solidFill>
                <a:latin typeface="TheSans UHH" panose="020B0502050302020203" pitchFamily="34" charset="0"/>
                <a:cs typeface="TheSans UHH" panose="020B0502050302020203" pitchFamily="34" charset="0"/>
              </a:defRPr>
            </a:lvl1pPr>
            <a:lvl2pPr marL="359991" indent="-179996">
              <a:buClr>
                <a:schemeClr val="bg2"/>
              </a:buClr>
              <a:buFont typeface="Wingdings" charset="2"/>
              <a:buChar char="§"/>
              <a:defRPr sz="2000">
                <a:solidFill>
                  <a:srgbClr val="3B515B"/>
                </a:solidFill>
                <a:latin typeface="TheSans UHH" panose="020B0502050302020203" pitchFamily="34" charset="0"/>
                <a:cs typeface="TheSans UHH" panose="020B0502050302020203" pitchFamily="34" charset="0"/>
              </a:defRPr>
            </a:lvl2pPr>
            <a:lvl3pPr marL="539987" indent="-179996">
              <a:buClr>
                <a:schemeClr val="bg2"/>
              </a:buClr>
              <a:buFont typeface="Wingdings" charset="2"/>
              <a:buChar char="§"/>
              <a:defRPr sz="2000">
                <a:solidFill>
                  <a:srgbClr val="3B515B"/>
                </a:solidFill>
                <a:latin typeface="TheSans UHH" panose="020B0502050302020203" pitchFamily="34" charset="0"/>
                <a:cs typeface="TheSans UHH" panose="020B0502050302020203" pitchFamily="34" charset="0"/>
              </a:defRPr>
            </a:lvl3pPr>
            <a:lvl4pPr marL="179996" indent="-179996">
              <a:buClr>
                <a:schemeClr val="accent1"/>
              </a:buClr>
              <a:buFont typeface="Wingdings" charset="2"/>
              <a:buChar char="§"/>
              <a:defRPr sz="2000">
                <a:solidFill>
                  <a:srgbClr val="3B515B"/>
                </a:solidFill>
                <a:latin typeface="TheSans UHH Regular"/>
                <a:cs typeface="TheSans UHH Regular"/>
              </a:defRPr>
            </a:lvl4pPr>
            <a:lvl5pPr marL="179996" indent="-179996">
              <a:buClr>
                <a:schemeClr val="accent1"/>
              </a:buClr>
              <a:buFont typeface="Wingdings" charset="2"/>
              <a:buChar char="§"/>
              <a:defRPr sz="2000">
                <a:solidFill>
                  <a:srgbClr val="3B515B"/>
                </a:solidFill>
                <a:latin typeface="TheSans UHH Regular"/>
                <a:cs typeface="TheSans UHH Regular"/>
              </a:defRPr>
            </a:lvl5p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de-DE" dirty="0"/>
          </a:p>
        </p:txBody>
      </p:sp>
    </p:spTree>
    <p:extLst>
      <p:ext uri="{BB962C8B-B14F-4D97-AF65-F5344CB8AC3E}">
        <p14:creationId xmlns:p14="http://schemas.microsoft.com/office/powerpoint/2010/main" val="366712745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image" Target="../media/image1.png"/><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9.xml"/><Relationship Id="rId13" Type="http://schemas.openxmlformats.org/officeDocument/2006/relationships/slideLayout" Target="../slideLayouts/slideLayout34.xml"/><Relationship Id="rId18" Type="http://schemas.openxmlformats.org/officeDocument/2006/relationships/image" Target="file://localhost/Users/grafiker/Desktop/UHH_Logo_2010/UHH_Logo_2010_HiRes/UHH-Logo_2010_Farbe_RGB.png" TargetMode="External"/><Relationship Id="rId3" Type="http://schemas.openxmlformats.org/officeDocument/2006/relationships/slideLayout" Target="../slideLayouts/slideLayout24.xml"/><Relationship Id="rId7" Type="http://schemas.openxmlformats.org/officeDocument/2006/relationships/slideLayout" Target="../slideLayouts/slideLayout28.xml"/><Relationship Id="rId12" Type="http://schemas.openxmlformats.org/officeDocument/2006/relationships/slideLayout" Target="../slideLayouts/slideLayout33.xml"/><Relationship Id="rId17" Type="http://schemas.openxmlformats.org/officeDocument/2006/relationships/image" Target="../media/image3.png"/><Relationship Id="rId2" Type="http://schemas.openxmlformats.org/officeDocument/2006/relationships/slideLayout" Target="../slideLayouts/slideLayout23.xml"/><Relationship Id="rId16" Type="http://schemas.openxmlformats.org/officeDocument/2006/relationships/theme" Target="../theme/theme2.xml"/><Relationship Id="rId1" Type="http://schemas.openxmlformats.org/officeDocument/2006/relationships/slideLayout" Target="../slideLayouts/slideLayout22.xml"/><Relationship Id="rId6" Type="http://schemas.openxmlformats.org/officeDocument/2006/relationships/slideLayout" Target="../slideLayouts/slideLayout27.xml"/><Relationship Id="rId11" Type="http://schemas.openxmlformats.org/officeDocument/2006/relationships/slideLayout" Target="../slideLayouts/slideLayout32.xml"/><Relationship Id="rId5" Type="http://schemas.openxmlformats.org/officeDocument/2006/relationships/slideLayout" Target="../slideLayouts/slideLayout26.xml"/><Relationship Id="rId15" Type="http://schemas.openxmlformats.org/officeDocument/2006/relationships/slideLayout" Target="../slideLayouts/slideLayout36.xml"/><Relationship Id="rId10" Type="http://schemas.openxmlformats.org/officeDocument/2006/relationships/slideLayout" Target="../slideLayouts/slideLayout31.xml"/><Relationship Id="rId4" Type="http://schemas.openxmlformats.org/officeDocument/2006/relationships/slideLayout" Target="../slideLayouts/slideLayout25.xml"/><Relationship Id="rId9" Type="http://schemas.openxmlformats.org/officeDocument/2006/relationships/slideLayout" Target="../slideLayouts/slideLayout30.xml"/><Relationship Id="rId14" Type="http://schemas.openxmlformats.org/officeDocument/2006/relationships/slideLayout" Target="../slideLayouts/slideLayout35.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elplatzhalter">
            <a:extLst>
              <a:ext uri="{FF2B5EF4-FFF2-40B4-BE49-F238E27FC236}">
                <a16:creationId xmlns:a16="http://schemas.microsoft.com/office/drawing/2014/main" id="{42467729-862C-ACCE-B8E1-699AA571B6BE}"/>
              </a:ext>
            </a:extLst>
          </p:cNvPr>
          <p:cNvSpPr>
            <a:spLocks noGrp="1"/>
          </p:cNvSpPr>
          <p:nvPr>
            <p:ph type="title"/>
          </p:nvPr>
        </p:nvSpPr>
        <p:spPr>
          <a:xfrm>
            <a:off x="323850" y="339502"/>
            <a:ext cx="8496300" cy="575841"/>
          </a:xfrm>
          <a:prstGeom prst="rect">
            <a:avLst/>
          </a:prstGeom>
        </p:spPr>
        <p:txBody>
          <a:bodyPr vert="horz" lIns="0" tIns="45720" rIns="91440" bIns="45720" rtlCol="0" anchor="t" anchorCtr="0">
            <a:normAutofit/>
          </a:bodyPr>
          <a:lstStyle/>
          <a:p>
            <a:r>
              <a:rPr lang="de-DE" dirty="0"/>
              <a:t>Mastertitelformat bearbeiten</a:t>
            </a:r>
          </a:p>
        </p:txBody>
      </p:sp>
      <p:sp>
        <p:nvSpPr>
          <p:cNvPr id="3" name="Textplatzhalter">
            <a:extLst>
              <a:ext uri="{FF2B5EF4-FFF2-40B4-BE49-F238E27FC236}">
                <a16:creationId xmlns:a16="http://schemas.microsoft.com/office/drawing/2014/main" id="{EC447979-4F8F-513E-6D67-85083E82B188}"/>
              </a:ext>
            </a:extLst>
          </p:cNvPr>
          <p:cNvSpPr>
            <a:spLocks noGrp="1"/>
          </p:cNvSpPr>
          <p:nvPr>
            <p:ph type="body" idx="1"/>
          </p:nvPr>
        </p:nvSpPr>
        <p:spPr>
          <a:xfrm>
            <a:off x="323850" y="1131887"/>
            <a:ext cx="8496300" cy="2933345"/>
          </a:xfrm>
          <a:prstGeom prst="rect">
            <a:avLst/>
          </a:prstGeom>
        </p:spPr>
        <p:txBody>
          <a:bodyPr vert="horz" lIns="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4" name="Datumsplatzhalter">
            <a:extLst>
              <a:ext uri="{FF2B5EF4-FFF2-40B4-BE49-F238E27FC236}">
                <a16:creationId xmlns:a16="http://schemas.microsoft.com/office/drawing/2014/main" id="{A38D8480-7034-8749-BB95-7BE05B39ADB0}"/>
              </a:ext>
              <a:ext uri="{C183D7F6-B498-43B3-948B-1728B52AA6E4}">
                <adec:decorative xmlns:adec="http://schemas.microsoft.com/office/drawing/2017/decorative" val="1"/>
              </a:ext>
            </a:extLst>
          </p:cNvPr>
          <p:cNvSpPr>
            <a:spLocks noGrp="1"/>
          </p:cNvSpPr>
          <p:nvPr>
            <p:ph type="dt" sz="half" idx="2"/>
          </p:nvPr>
        </p:nvSpPr>
        <p:spPr>
          <a:xfrm>
            <a:off x="4211960" y="4615009"/>
            <a:ext cx="997868" cy="274637"/>
          </a:xfrm>
          <a:prstGeom prst="rect">
            <a:avLst/>
          </a:prstGeom>
        </p:spPr>
        <p:txBody>
          <a:bodyPr vert="horz" lIns="91440" tIns="45720" rIns="91440" bIns="45720" rtlCol="0" anchor="ctr"/>
          <a:lstStyle>
            <a:lvl1pPr algn="l">
              <a:defRPr sz="1200">
                <a:solidFill>
                  <a:schemeClr val="tx1"/>
                </a:solidFill>
              </a:defRPr>
            </a:lvl1pPr>
          </a:lstStyle>
          <a:p>
            <a:endParaRPr lang="de-DE" dirty="0"/>
          </a:p>
        </p:txBody>
      </p:sp>
      <p:sp>
        <p:nvSpPr>
          <p:cNvPr id="5" name="Fußzeilenplatzhalter">
            <a:extLst>
              <a:ext uri="{FF2B5EF4-FFF2-40B4-BE49-F238E27FC236}">
                <a16:creationId xmlns:a16="http://schemas.microsoft.com/office/drawing/2014/main" id="{C8655903-FC10-2F8E-CBB3-890499D62CD2}"/>
              </a:ext>
              <a:ext uri="{C183D7F6-B498-43B3-948B-1728B52AA6E4}">
                <adec:decorative xmlns:adec="http://schemas.microsoft.com/office/drawing/2017/decorative" val="1"/>
              </a:ext>
            </a:extLst>
          </p:cNvPr>
          <p:cNvSpPr>
            <a:spLocks noGrp="1"/>
          </p:cNvSpPr>
          <p:nvPr>
            <p:ph type="ftr" sz="quarter" idx="3"/>
          </p:nvPr>
        </p:nvSpPr>
        <p:spPr>
          <a:xfrm>
            <a:off x="5292080" y="4615010"/>
            <a:ext cx="2870076" cy="274637"/>
          </a:xfrm>
          <a:prstGeom prst="rect">
            <a:avLst/>
          </a:prstGeom>
        </p:spPr>
        <p:txBody>
          <a:bodyPr vert="horz" lIns="91440" tIns="45720" rIns="91440" bIns="45720" rtlCol="0" anchor="ctr"/>
          <a:lstStyle>
            <a:lvl1pPr algn="ctr">
              <a:defRPr sz="1200">
                <a:solidFill>
                  <a:schemeClr val="tx1"/>
                </a:solidFill>
              </a:defRPr>
            </a:lvl1pPr>
          </a:lstStyle>
          <a:p>
            <a:endParaRPr lang="de-DE" dirty="0"/>
          </a:p>
        </p:txBody>
      </p:sp>
      <p:pic>
        <p:nvPicPr>
          <p:cNvPr id="10" name="UHH-Logo">
            <a:extLst>
              <a:ext uri="{FF2B5EF4-FFF2-40B4-BE49-F238E27FC236}">
                <a16:creationId xmlns:a16="http://schemas.microsoft.com/office/drawing/2014/main" id="{EA56778A-D8C2-3522-4BDE-8E5736FA4803}"/>
              </a:ext>
              <a:ext uri="{C183D7F6-B498-43B3-948B-1728B52AA6E4}">
                <adec:decorative xmlns:adec="http://schemas.microsoft.com/office/drawing/2017/decorative" val="1"/>
              </a:ext>
            </a:extLst>
          </p:cNvPr>
          <p:cNvPicPr>
            <a:picLocks noChangeAspect="1"/>
          </p:cNvPicPr>
          <p:nvPr userDrawn="1"/>
        </p:nvPicPr>
        <p:blipFill>
          <a:blip r:embed="rId23">
            <a:extLst>
              <a:ext uri="{28A0092B-C50C-407E-A947-70E740481C1C}">
                <a14:useLocalDpi xmlns:a14="http://schemas.microsoft.com/office/drawing/2010/main" val="0"/>
              </a:ext>
            </a:extLst>
          </a:blip>
          <a:stretch>
            <a:fillRect/>
          </a:stretch>
        </p:blipFill>
        <p:spPr>
          <a:xfrm>
            <a:off x="35496" y="4127776"/>
            <a:ext cx="1769139" cy="820237"/>
          </a:xfrm>
          <a:prstGeom prst="rect">
            <a:avLst/>
          </a:prstGeom>
        </p:spPr>
      </p:pic>
      <p:sp>
        <p:nvSpPr>
          <p:cNvPr id="8" name="Foliennummernplatzhalter">
            <a:extLst>
              <a:ext uri="{FF2B5EF4-FFF2-40B4-BE49-F238E27FC236}">
                <a16:creationId xmlns:a16="http://schemas.microsoft.com/office/drawing/2014/main" id="{F0FD46E1-37CF-B929-B565-E8D8B2CAE41F}"/>
              </a:ext>
              <a:ext uri="{C183D7F6-B498-43B3-948B-1728B52AA6E4}">
                <adec:decorative xmlns:adec="http://schemas.microsoft.com/office/drawing/2017/decorative" val="1"/>
              </a:ext>
            </a:extLst>
          </p:cNvPr>
          <p:cNvSpPr>
            <a:spLocks noGrp="1"/>
          </p:cNvSpPr>
          <p:nvPr>
            <p:ph type="sldNum" sz="quarter" idx="4"/>
          </p:nvPr>
        </p:nvSpPr>
        <p:spPr>
          <a:xfrm>
            <a:off x="8162156" y="4615009"/>
            <a:ext cx="657994" cy="274637"/>
          </a:xfrm>
          <a:prstGeom prst="rect">
            <a:avLst/>
          </a:prstGeom>
        </p:spPr>
        <p:txBody>
          <a:bodyPr vert="horz" lIns="91440" tIns="45720" rIns="0" bIns="45720" rtlCol="0" anchor="ctr"/>
          <a:lstStyle>
            <a:lvl1pPr algn="r">
              <a:defRPr sz="1200">
                <a:solidFill>
                  <a:schemeClr val="tx1"/>
                </a:solidFill>
              </a:defRPr>
            </a:lvl1pPr>
          </a:lstStyle>
          <a:p>
            <a:fld id="{3449650F-E03B-624E-B2AD-4F9591B58B11}" type="slidenum">
              <a:rPr lang="de-DE" smtClean="0"/>
              <a:pPr/>
              <a:t>‹Nr.›</a:t>
            </a:fld>
            <a:endParaRPr lang="de-DE" dirty="0"/>
          </a:p>
        </p:txBody>
      </p:sp>
    </p:spTree>
    <p:extLst>
      <p:ext uri="{BB962C8B-B14F-4D97-AF65-F5344CB8AC3E}">
        <p14:creationId xmlns:p14="http://schemas.microsoft.com/office/powerpoint/2010/main" val="3650806544"/>
      </p:ext>
    </p:extLst>
  </p:cSld>
  <p:clrMap bg1="lt1" tx1="dk1" bg2="lt2" tx2="dk2" accent1="accent1" accent2="accent2" accent3="accent3" accent4="accent4" accent5="accent5" accent6="accent6" hlink="hlink" folHlink="folHlink"/>
  <p:sldLayoutIdLst>
    <p:sldLayoutId id="2147483730" r:id="rId1"/>
    <p:sldLayoutId id="2147483709" r:id="rId2"/>
    <p:sldLayoutId id="2147483720" r:id="rId3"/>
    <p:sldLayoutId id="2147483738" r:id="rId4"/>
    <p:sldLayoutId id="2147483739" r:id="rId5"/>
    <p:sldLayoutId id="2147483711" r:id="rId6"/>
    <p:sldLayoutId id="2147483735" r:id="rId7"/>
    <p:sldLayoutId id="2147483710" r:id="rId8"/>
    <p:sldLayoutId id="2147483722" r:id="rId9"/>
    <p:sldLayoutId id="2147483740" r:id="rId10"/>
    <p:sldLayoutId id="2147483727" r:id="rId11"/>
    <p:sldLayoutId id="2147483728" r:id="rId12"/>
    <p:sldLayoutId id="2147483726" r:id="rId13"/>
    <p:sldLayoutId id="2147483714" r:id="rId14"/>
    <p:sldLayoutId id="2147483715" r:id="rId15"/>
    <p:sldLayoutId id="2147483712" r:id="rId16"/>
    <p:sldLayoutId id="2147483713" r:id="rId17"/>
    <p:sldLayoutId id="2147483716" r:id="rId18"/>
    <p:sldLayoutId id="2147483717" r:id="rId19"/>
    <p:sldLayoutId id="2147483718" r:id="rId20"/>
    <p:sldLayoutId id="2147483719" r:id="rId21"/>
  </p:sldLayoutIdLst>
  <p:hf hdr="0" ftr="0" dt="0"/>
  <p:txStyles>
    <p:titleStyle>
      <a:lvl1pPr algn="l" defTabSz="914400" rtl="0" eaLnBrk="1" latinLnBrk="0" hangingPunct="1">
        <a:lnSpc>
          <a:spcPct val="110000"/>
        </a:lnSpc>
        <a:spcBef>
          <a:spcPct val="0"/>
        </a:spcBef>
        <a:buNone/>
        <a:defRPr lang="de-DE" sz="2600" b="1" kern="1200" dirty="0">
          <a:solidFill>
            <a:schemeClr val="tx1"/>
          </a:solidFill>
          <a:latin typeface="+mj-lt"/>
          <a:ea typeface="+mj-ea"/>
          <a:cs typeface="+mj-cs"/>
        </a:defRPr>
      </a:lvl1pPr>
    </p:titleStyle>
    <p:bodyStyle>
      <a:lvl1pPr marL="228600" indent="-228600" algn="l" defTabSz="914400" rtl="0" eaLnBrk="1" latinLnBrk="0" hangingPunct="1">
        <a:lnSpc>
          <a:spcPct val="100000"/>
        </a:lnSpc>
        <a:spcBef>
          <a:spcPts val="1200"/>
        </a:spcBef>
        <a:buClr>
          <a:schemeClr val="tx2"/>
        </a:buClr>
        <a:buFont typeface="Wingdings" pitchFamily="2" charset="2"/>
        <a:buChar char="§"/>
        <a:defRPr sz="1600" kern="1200">
          <a:solidFill>
            <a:schemeClr val="tx1"/>
          </a:solidFill>
          <a:latin typeface="+mn-lt"/>
          <a:ea typeface="+mn-ea"/>
          <a:cs typeface="+mn-cs"/>
        </a:defRPr>
      </a:lvl1pPr>
      <a:lvl2pPr marL="685800" indent="-228600" algn="l" defTabSz="914400" rtl="0" eaLnBrk="1" latinLnBrk="0" hangingPunct="1">
        <a:lnSpc>
          <a:spcPct val="100000"/>
        </a:lnSpc>
        <a:spcBef>
          <a:spcPts val="500"/>
        </a:spcBef>
        <a:buClr>
          <a:schemeClr val="tx2"/>
        </a:buClr>
        <a:buFont typeface="Wingdings" pitchFamily="2" charset="2"/>
        <a:buChar char="§"/>
        <a:defRPr sz="1600" kern="1200">
          <a:solidFill>
            <a:schemeClr val="tx1"/>
          </a:solidFill>
          <a:latin typeface="+mn-lt"/>
          <a:ea typeface="+mn-ea"/>
          <a:cs typeface="+mn-cs"/>
        </a:defRPr>
      </a:lvl2pPr>
      <a:lvl3pPr marL="1143000" indent="-228600" algn="l" defTabSz="914400" rtl="0" eaLnBrk="1" latinLnBrk="0" hangingPunct="1">
        <a:lnSpc>
          <a:spcPct val="100000"/>
        </a:lnSpc>
        <a:spcBef>
          <a:spcPts val="500"/>
        </a:spcBef>
        <a:buClr>
          <a:schemeClr val="tx2"/>
        </a:buClr>
        <a:buFont typeface="Wingdings" pitchFamily="2" charset="2"/>
        <a:buChar char="§"/>
        <a:defRPr sz="1600" kern="1200">
          <a:solidFill>
            <a:schemeClr val="tx1"/>
          </a:solidFill>
          <a:latin typeface="+mn-lt"/>
          <a:ea typeface="+mn-ea"/>
          <a:cs typeface="+mn-cs"/>
        </a:defRPr>
      </a:lvl3pPr>
      <a:lvl4pPr marL="1600200" indent="-228600" algn="l" defTabSz="914400" rtl="0" eaLnBrk="1" latinLnBrk="0" hangingPunct="1">
        <a:lnSpc>
          <a:spcPct val="100000"/>
        </a:lnSpc>
        <a:spcBef>
          <a:spcPts val="500"/>
        </a:spcBef>
        <a:buClr>
          <a:schemeClr val="tx2"/>
        </a:buClr>
        <a:buFont typeface="Wingdings" pitchFamily="2" charset="2"/>
        <a:buChar char="§"/>
        <a:defRPr sz="1600" kern="1200">
          <a:solidFill>
            <a:schemeClr val="tx1"/>
          </a:solidFill>
          <a:latin typeface="+mn-lt"/>
          <a:ea typeface="+mn-ea"/>
          <a:cs typeface="+mn-cs"/>
        </a:defRPr>
      </a:lvl4pPr>
      <a:lvl5pPr marL="2057400" indent="-228600" algn="l" defTabSz="914400" rtl="0" eaLnBrk="1" latinLnBrk="0" hangingPunct="1">
        <a:lnSpc>
          <a:spcPct val="100000"/>
        </a:lnSpc>
        <a:spcBef>
          <a:spcPts val="500"/>
        </a:spcBef>
        <a:buClr>
          <a:schemeClr val="tx2"/>
        </a:buClr>
        <a:buFont typeface="Wingdings" pitchFamily="2" charset="2"/>
        <a:buChar char="§"/>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4" userDrawn="1">
          <p15:clr>
            <a:srgbClr val="F26B43"/>
          </p15:clr>
        </p15:guide>
        <p15:guide id="2" pos="204" userDrawn="1">
          <p15:clr>
            <a:srgbClr val="F26B43"/>
          </p15:clr>
        </p15:guide>
        <p15:guide id="3" pos="5556" userDrawn="1">
          <p15:clr>
            <a:srgbClr val="F26B43"/>
          </p15:clr>
        </p15:guide>
        <p15:guide id="4" orient="horz" pos="3026" userDrawn="1">
          <p15:clr>
            <a:srgbClr val="F26B43"/>
          </p15:clr>
        </p15:guide>
        <p15:guide id="5" orient="horz" pos="2573" userDrawn="1">
          <p15:clr>
            <a:srgbClr val="F26B43"/>
          </p15:clr>
        </p15:guide>
        <p15:guide id="6" orient="horz" pos="713" userDrawn="1">
          <p15:clr>
            <a:srgbClr val="F26B43"/>
          </p15:clr>
        </p15:guide>
        <p15:guide id="7" pos="3560" userDrawn="1">
          <p15:clr>
            <a:srgbClr val="F26B43"/>
          </p15:clr>
        </p15:guide>
        <p15:guide id="8" pos="2200" userDrawn="1">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8" name="Datumsplatzhalter 3"/>
          <p:cNvSpPr>
            <a:spLocks noGrp="1"/>
          </p:cNvSpPr>
          <p:nvPr>
            <p:ph type="dt" sz="half" idx="2"/>
          </p:nvPr>
        </p:nvSpPr>
        <p:spPr>
          <a:xfrm>
            <a:off x="323850" y="4767263"/>
            <a:ext cx="2133600" cy="273844"/>
          </a:xfrm>
          <a:prstGeom prst="rect">
            <a:avLst/>
          </a:prstGeom>
        </p:spPr>
        <p:txBody>
          <a:bodyPr vert="horz" lIns="0" tIns="45720" rIns="90000" bIns="45720" rtlCol="0" anchor="ctr"/>
          <a:lstStyle>
            <a:lvl1pPr algn="l">
              <a:defRPr sz="1200">
                <a:solidFill>
                  <a:schemeClr val="tx1"/>
                </a:solidFill>
                <a:latin typeface="TheSans UHH" panose="020B0502050302020203" pitchFamily="34" charset="0"/>
              </a:defRPr>
            </a:lvl1pPr>
          </a:lstStyle>
          <a:p>
            <a:fld id="{7A25FC8D-8388-4EF7-A122-1C7297AFCFB9}" type="datetime1">
              <a:rPr lang="de-DE" smtClean="0"/>
              <a:t>18.02.2025</a:t>
            </a:fld>
            <a:endParaRPr lang="de-DE" dirty="0"/>
          </a:p>
        </p:txBody>
      </p:sp>
      <p:sp>
        <p:nvSpPr>
          <p:cNvPr id="9" name="Fußzeilenplatzhalter 4"/>
          <p:cNvSpPr>
            <a:spLocks noGrp="1"/>
          </p:cNvSpPr>
          <p:nvPr>
            <p:ph type="ftr" sz="quarter" idx="3"/>
          </p:nvPr>
        </p:nvSpPr>
        <p:spPr>
          <a:xfrm>
            <a:off x="2984004" y="4767263"/>
            <a:ext cx="3175992" cy="273844"/>
          </a:xfrm>
          <a:prstGeom prst="rect">
            <a:avLst/>
          </a:prstGeom>
        </p:spPr>
        <p:txBody>
          <a:bodyPr vert="horz" lIns="91440" tIns="45720" rIns="91440" bIns="45720" rtlCol="0" anchor="ctr"/>
          <a:lstStyle>
            <a:lvl1pPr algn="ctr">
              <a:defRPr sz="1200">
                <a:solidFill>
                  <a:schemeClr val="tx1"/>
                </a:solidFill>
                <a:latin typeface="TheSans UHH" panose="020B0502050302020203" pitchFamily="34" charset="0"/>
              </a:defRPr>
            </a:lvl1pPr>
          </a:lstStyle>
          <a:p>
            <a:r>
              <a:rPr lang="de-DE" dirty="0"/>
              <a:t>Kai-Uwe Schnapp</a:t>
            </a:r>
          </a:p>
        </p:txBody>
      </p:sp>
      <p:sp>
        <p:nvSpPr>
          <p:cNvPr id="10" name="Foliennummernplatzhalter 5"/>
          <p:cNvSpPr>
            <a:spLocks noGrp="1"/>
          </p:cNvSpPr>
          <p:nvPr>
            <p:ph type="sldNum" sz="quarter" idx="4"/>
          </p:nvPr>
        </p:nvSpPr>
        <p:spPr>
          <a:xfrm>
            <a:off x="6614863" y="4767263"/>
            <a:ext cx="2133600" cy="273844"/>
          </a:xfrm>
          <a:prstGeom prst="rect">
            <a:avLst/>
          </a:prstGeom>
        </p:spPr>
        <p:txBody>
          <a:bodyPr vert="horz" lIns="91440" tIns="46800" rIns="0" bIns="45720" rtlCol="0" anchor="ctr"/>
          <a:lstStyle>
            <a:lvl1pPr algn="r">
              <a:defRPr sz="1200">
                <a:solidFill>
                  <a:schemeClr val="tx1"/>
                </a:solidFill>
                <a:latin typeface="TheSans UHH" panose="020B0502050302020203" pitchFamily="34" charset="0"/>
              </a:defRPr>
            </a:lvl1pPr>
          </a:lstStyle>
          <a:p>
            <a:fld id="{3E01A2B2-10AD-754B-9B4C-E5B6FED423D0}" type="slidenum">
              <a:rPr lang="de-DE" smtClean="0"/>
              <a:pPr/>
              <a:t>‹Nr.›</a:t>
            </a:fld>
            <a:endParaRPr lang="de-DE" dirty="0"/>
          </a:p>
        </p:txBody>
      </p:sp>
      <p:pic>
        <p:nvPicPr>
          <p:cNvPr id="11" name="UHH-Logo_2010_Farbe_RGB.png" descr="Bildbeschreibung: Es handelt sich um das Logo der Universität Hamburg auf weißem Hintergrund. Es besteht aus einem roten Quadrat auf der linken Seite, in dem in weißer Schrift oben links &quot;UHH&quot; steht und unten rechts das Wappen der Stadt Hamburg, eine Burg, abgebildet sind. Rechts neben dem Symbol steht &quot;Universität Hamburg&quot;. Unter dem Symbol und dem Schriftzug steht in Großbuchstaben und durch senkrechte Striche getrennt von links nach rechts: &quot;Der Forschung&quot;; &quot;Der Lehre&quot;; &quot;Der Bildung&quot;. " title="Logo der Universität Hamburg"/>
          <p:cNvPicPr>
            <a:picLocks noChangeAspect="1"/>
          </p:cNvPicPr>
          <p:nvPr userDrawn="1"/>
        </p:nvPicPr>
        <p:blipFill>
          <a:blip r:embed="rId17" r:link="rId18" cstate="hqprint">
            <a:extLst>
              <a:ext uri="{28A0092B-C50C-407E-A947-70E740481C1C}">
                <a14:useLocalDpi xmlns:a14="http://schemas.microsoft.com/office/drawing/2010/main"/>
              </a:ext>
            </a:extLst>
          </a:blip>
          <a:stretch>
            <a:fillRect/>
          </a:stretch>
        </p:blipFill>
        <p:spPr>
          <a:xfrm>
            <a:off x="0" y="-11609"/>
            <a:ext cx="1957550" cy="907591"/>
          </a:xfrm>
          <a:prstGeom prst="rect">
            <a:avLst/>
          </a:prstGeom>
        </p:spPr>
      </p:pic>
    </p:spTree>
    <p:extLst>
      <p:ext uri="{BB962C8B-B14F-4D97-AF65-F5344CB8AC3E}">
        <p14:creationId xmlns:p14="http://schemas.microsoft.com/office/powerpoint/2010/main" val="3162576666"/>
      </p:ext>
    </p:extLst>
  </p:cSld>
  <p:clrMap bg1="lt1" tx1="dk1" bg2="lt2" tx2="dk2" accent1="accent1" accent2="accent2" accent3="accent3" accent4="accent4" accent5="accent5" accent6="accent6" hlink="hlink" folHlink="folHlink"/>
  <p:sldLayoutIdLst>
    <p:sldLayoutId id="2147483742" r:id="rId1"/>
    <p:sldLayoutId id="2147483743" r:id="rId2"/>
    <p:sldLayoutId id="2147483744" r:id="rId3"/>
    <p:sldLayoutId id="2147483745" r:id="rId4"/>
    <p:sldLayoutId id="2147483746" r:id="rId5"/>
    <p:sldLayoutId id="2147483747" r:id="rId6"/>
    <p:sldLayoutId id="2147483748" r:id="rId7"/>
    <p:sldLayoutId id="2147483749" r:id="rId8"/>
    <p:sldLayoutId id="2147483750" r:id="rId9"/>
    <p:sldLayoutId id="2147483751" r:id="rId10"/>
    <p:sldLayoutId id="2147483752" r:id="rId11"/>
    <p:sldLayoutId id="2147483753" r:id="rId12"/>
    <p:sldLayoutId id="2147483754" r:id="rId13"/>
    <p:sldLayoutId id="2147483755" r:id="rId14"/>
    <p:sldLayoutId id="2147483756" r:id="rId15"/>
  </p:sldLayoutIdLst>
  <p:hf hdr="0"/>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de-DE"/>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1620">
          <p15:clr>
            <a:srgbClr val="F26B43"/>
          </p15:clr>
        </p15:guide>
        <p15:guide id="2" pos="204">
          <p15:clr>
            <a:srgbClr val="F26B43"/>
          </p15:clr>
        </p15:guide>
        <p15:guide id="3" pos="5511">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5.jpg"/></Relationships>
</file>

<file path=ppt/slides/_rels/slide2.xml.rels><?xml version="1.0" encoding="UTF-8" standalone="yes"?>
<Relationships xmlns="http://schemas.openxmlformats.org/package/2006/relationships"><Relationship Id="rId3" Type="http://schemas.openxmlformats.org/officeDocument/2006/relationships/hyperlink" Target="https://www.wiso.uni-hamburg.de/rosi/c-leistungen/d-toolbox/toolbox/rosi-toolbox-2024.pdf" TargetMode="External"/><Relationship Id="rId2" Type="http://schemas.openxmlformats.org/officeDocument/2006/relationships/notesSlide" Target="../notesSlides/notesSlide2.xml"/><Relationship Id="rId1" Type="http://schemas.openxmlformats.org/officeDocument/2006/relationships/slideLayout" Target="../slideLayouts/slideLayout14.xml"/><Relationship Id="rId5" Type="http://schemas.openxmlformats.org/officeDocument/2006/relationships/image" Target="../media/image7.jpg"/><Relationship Id="rId4" Type="http://schemas.openxmlformats.org/officeDocument/2006/relationships/image" Target="../media/image6.png"/></Relationships>
</file>

<file path=ppt/slides/_rels/slide3.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3.xml"/><Relationship Id="rId1" Type="http://schemas.openxmlformats.org/officeDocument/2006/relationships/slideLayout" Target="../slideLayouts/slideLayout14.xml"/><Relationship Id="rId5" Type="http://schemas.openxmlformats.org/officeDocument/2006/relationships/image" Target="../media/image6.png"/><Relationship Id="rId4" Type="http://schemas.openxmlformats.org/officeDocument/2006/relationships/hyperlink" Target="https://www.wiso.uni-hamburg.de/rosi/c-leistungen/d-toolbox/toolbox/rosi-toolbox-2024.pdf" TargetMode="External"/></Relationships>
</file>

<file path=ppt/slides/_rels/slide4.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image" Target="../media/image7.jpg"/><Relationship Id="rId7" Type="http://schemas.openxmlformats.org/officeDocument/2006/relationships/hyperlink" Target="https://www.wiso.uni-hamburg.de/rosi/c-leistungen/d-toolbox/toolbox/rosi-toolbox-2024.pdf" TargetMode="External"/><Relationship Id="rId2" Type="http://schemas.openxmlformats.org/officeDocument/2006/relationships/notesSlide" Target="../notesSlides/notesSlide4.xml"/><Relationship Id="rId1" Type="http://schemas.openxmlformats.org/officeDocument/2006/relationships/slideLayout" Target="../slideLayouts/slideLayout14.xml"/><Relationship Id="rId6" Type="http://schemas.openxmlformats.org/officeDocument/2006/relationships/image" Target="../media/image10.png"/><Relationship Id="rId5" Type="http://schemas.openxmlformats.org/officeDocument/2006/relationships/image" Target="../media/image9.png"/><Relationship Id="rId4" Type="http://schemas.openxmlformats.org/officeDocument/2006/relationships/image" Target="../media/image8.png"/></Relationships>
</file>

<file path=ppt/slides/_rels/slide5.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5.xml"/><Relationship Id="rId1" Type="http://schemas.openxmlformats.org/officeDocument/2006/relationships/slideLayout" Target="../slideLayouts/slideLayout14.xml"/><Relationship Id="rId4" Type="http://schemas.openxmlformats.org/officeDocument/2006/relationships/image" Target="../media/image7.jpg"/></Relationships>
</file>

<file path=ppt/slides/_rels/slide6.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7.xml"/><Relationship Id="rId1" Type="http://schemas.openxmlformats.org/officeDocument/2006/relationships/slideLayout" Target="../slideLayouts/slideLayout14.xml"/><Relationship Id="rId4" Type="http://schemas.openxmlformats.org/officeDocument/2006/relationships/image" Target="../media/image7.jpg"/></Relationships>
</file>

<file path=ppt/slides/_rels/slide8.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9.xml"/><Relationship Id="rId1" Type="http://schemas.openxmlformats.org/officeDocument/2006/relationships/slideLayout" Target="../slideLayouts/slideLayout14.xml"/><Relationship Id="rId4" Type="http://schemas.openxmlformats.org/officeDocument/2006/relationships/image" Target="../media/image7.jpg"/></Relationships>
</file>

<file path=ppt/slides/_rels/slide10.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0.xml"/><Relationship Id="rId1" Type="http://schemas.openxmlformats.org/officeDocument/2006/relationships/slideLayout" Target="../slideLayouts/slideLayout14.xml"/><Relationship Id="rId4" Type="http://schemas.openxmlformats.org/officeDocument/2006/relationships/image" Target="../media/image7.jpg"/></Relationships>
</file>

<file path=ppt/slides/_rels/slide11.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1.xml"/><Relationship Id="rId1" Type="http://schemas.openxmlformats.org/officeDocument/2006/relationships/slideLayout" Target="../slideLayouts/slideLayout14.xml"/><Relationship Id="rId4" Type="http://schemas.openxmlformats.org/officeDocument/2006/relationships/image" Target="../media/image7.jpg"/></Relationships>
</file>

<file path=ppt/slides/_rels/slide12.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2.xml"/><Relationship Id="rId1" Type="http://schemas.openxmlformats.org/officeDocument/2006/relationships/slideLayout" Target="../slideLayouts/slideLayout14.xml"/><Relationship Id="rId4" Type="http://schemas.openxmlformats.org/officeDocument/2006/relationships/image" Target="../media/image7.jpg"/></Relationships>
</file>

<file path=ppt/slides/_rels/slide13.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3.xml"/><Relationship Id="rId1" Type="http://schemas.openxmlformats.org/officeDocument/2006/relationships/slideLayout" Target="../slideLayouts/slideLayout9.xml"/><Relationship Id="rId5" Type="http://schemas.openxmlformats.org/officeDocument/2006/relationships/hyperlink" Target="mailto:rosi.wiso@uni-hamburg.de" TargetMode="External"/><Relationship Id="rId4" Type="http://schemas.openxmlformats.org/officeDocument/2006/relationships/image" Target="../media/image14.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a:extLst>
              <a:ext uri="{FF2B5EF4-FFF2-40B4-BE49-F238E27FC236}">
                <a16:creationId xmlns:a16="http://schemas.microsoft.com/office/drawing/2014/main" id="{0705C76A-0CEE-5B65-5E61-E23757629F31}"/>
              </a:ext>
            </a:extLst>
          </p:cNvPr>
          <p:cNvSpPr>
            <a:spLocks noGrp="1"/>
          </p:cNvSpPr>
          <p:nvPr>
            <p:ph type="ctrTitle"/>
          </p:nvPr>
        </p:nvSpPr>
        <p:spPr>
          <a:xfrm>
            <a:off x="381283" y="2571750"/>
            <a:ext cx="4968553" cy="1938992"/>
          </a:xfrm>
        </p:spPr>
        <p:txBody>
          <a:bodyPr anchor="t"/>
          <a:lstStyle/>
          <a:p>
            <a:r>
              <a:rPr lang="de-DE" sz="8000" dirty="0">
                <a:solidFill>
                  <a:srgbClr val="ED008C"/>
                </a:solidFill>
                <a:latin typeface="+mn-lt"/>
              </a:rPr>
              <a:t>ROSI </a:t>
            </a:r>
            <a:br>
              <a:rPr lang="de-DE" sz="1800" dirty="0">
                <a:solidFill>
                  <a:srgbClr val="ED008C"/>
                </a:solidFill>
                <a:latin typeface="TheSans UHH Bold Caps" panose="020B0502050302020203" pitchFamily="34" charset="77"/>
              </a:rPr>
            </a:br>
            <a:r>
              <a:rPr lang="de-DE" sz="2000" dirty="0">
                <a:solidFill>
                  <a:srgbClr val="ED008C"/>
                </a:solidFill>
                <a:latin typeface="TheSans UHH Bold Caps" panose="020B0502050302020203" pitchFamily="34" charset="77"/>
              </a:rPr>
              <a:t>Research Office </a:t>
            </a:r>
            <a:r>
              <a:rPr lang="de-DE" sz="2000" dirty="0" err="1">
                <a:solidFill>
                  <a:srgbClr val="ED008C"/>
                </a:solidFill>
                <a:latin typeface="TheSans UHH Bold Caps" panose="020B0502050302020203" pitchFamily="34" charset="77"/>
              </a:rPr>
              <a:t>for</a:t>
            </a:r>
            <a:r>
              <a:rPr lang="de-DE" sz="2000" dirty="0">
                <a:solidFill>
                  <a:srgbClr val="ED008C"/>
                </a:solidFill>
                <a:latin typeface="TheSans UHH Bold Caps" panose="020B0502050302020203" pitchFamily="34" charset="77"/>
              </a:rPr>
              <a:t> </a:t>
            </a:r>
            <a:r>
              <a:rPr lang="de-DE" sz="2000" dirty="0" err="1">
                <a:solidFill>
                  <a:srgbClr val="ED008C"/>
                </a:solidFill>
                <a:latin typeface="TheSans UHH Bold Caps" panose="020B0502050302020203" pitchFamily="34" charset="77"/>
              </a:rPr>
              <a:t>Social</a:t>
            </a:r>
            <a:r>
              <a:rPr lang="de-DE" sz="2000" dirty="0">
                <a:solidFill>
                  <a:srgbClr val="ED008C"/>
                </a:solidFill>
                <a:latin typeface="TheSans UHH Bold Caps" panose="020B0502050302020203" pitchFamily="34" charset="77"/>
              </a:rPr>
              <a:t> Innovation</a:t>
            </a:r>
            <a:br>
              <a:rPr lang="de-DE" sz="2000" dirty="0">
                <a:solidFill>
                  <a:srgbClr val="ED008C"/>
                </a:solidFill>
                <a:latin typeface="TheSans UHH Bold Caps" panose="020B0502050302020203" pitchFamily="34" charset="77"/>
              </a:rPr>
            </a:br>
            <a:r>
              <a:rPr lang="de-DE" sz="2000" dirty="0">
                <a:solidFill>
                  <a:srgbClr val="277EC3"/>
                </a:solidFill>
                <a:latin typeface="TheSans UHH Bold Caps" panose="020B0502050302020203" pitchFamily="34" charset="77"/>
              </a:rPr>
              <a:t>Forschungsbüro für Soziale Innovation</a:t>
            </a:r>
          </a:p>
        </p:txBody>
      </p:sp>
      <p:sp>
        <p:nvSpPr>
          <p:cNvPr id="8" name="Untertitel">
            <a:extLst>
              <a:ext uri="{FF2B5EF4-FFF2-40B4-BE49-F238E27FC236}">
                <a16:creationId xmlns:a16="http://schemas.microsoft.com/office/drawing/2014/main" id="{616AD830-0AF7-D31A-5384-24002AECAF47}"/>
              </a:ext>
            </a:extLst>
          </p:cNvPr>
          <p:cNvSpPr txBox="1">
            <a:spLocks/>
          </p:cNvSpPr>
          <p:nvPr/>
        </p:nvSpPr>
        <p:spPr>
          <a:xfrm>
            <a:off x="373517" y="1478796"/>
            <a:ext cx="4968553" cy="1348002"/>
          </a:xfrm>
          <a:prstGeom prst="rect">
            <a:avLst/>
          </a:prstGeom>
          <a:noFill/>
        </p:spPr>
        <p:txBody>
          <a:bodyPr vert="horz" wrap="square" lIns="0" tIns="36000" rIns="91440" bIns="36000" rtlCol="0" anchor="t" anchorCtr="0">
            <a:normAutofit/>
          </a:bodyPr>
          <a:lstStyle>
            <a:lvl1pPr marL="0" indent="0" algn="l" defTabSz="914400" rtl="0" eaLnBrk="1" latinLnBrk="0" hangingPunct="1">
              <a:lnSpc>
                <a:spcPct val="100000"/>
              </a:lnSpc>
              <a:spcBef>
                <a:spcPts val="1200"/>
              </a:spcBef>
              <a:buClr>
                <a:schemeClr val="tx2"/>
              </a:buClr>
              <a:buFont typeface="Arial" panose="020B0604020202020204" pitchFamily="34" charset="0"/>
              <a:buNone/>
              <a:defRPr sz="1600" b="1" i="0" kern="1200">
                <a:solidFill>
                  <a:schemeClr val="accent2"/>
                </a:solidFill>
                <a:latin typeface="TheSans UHH" panose="020B0502050302020203" pitchFamily="34" charset="77"/>
                <a:ea typeface="+mn-ea"/>
                <a:cs typeface="+mn-cs"/>
              </a:defRPr>
            </a:lvl1pPr>
            <a:lvl2pPr marL="457200" indent="0" algn="ctr" defTabSz="914400" rtl="0" eaLnBrk="1" latinLnBrk="0" hangingPunct="1">
              <a:lnSpc>
                <a:spcPct val="100000"/>
              </a:lnSpc>
              <a:spcBef>
                <a:spcPts val="500"/>
              </a:spcBef>
              <a:buClr>
                <a:schemeClr val="tx2"/>
              </a:buClr>
              <a:buFont typeface="Wingdings" pitchFamily="2" charset="2"/>
              <a:buNone/>
              <a:defRPr sz="2000" kern="1200">
                <a:solidFill>
                  <a:schemeClr val="tx1"/>
                </a:solidFill>
                <a:latin typeface="+mn-lt"/>
                <a:ea typeface="+mn-ea"/>
                <a:cs typeface="+mn-cs"/>
              </a:defRPr>
            </a:lvl2pPr>
            <a:lvl3pPr marL="914400" indent="0" algn="ctr" defTabSz="914400" rtl="0" eaLnBrk="1" latinLnBrk="0" hangingPunct="1">
              <a:lnSpc>
                <a:spcPct val="100000"/>
              </a:lnSpc>
              <a:spcBef>
                <a:spcPts val="500"/>
              </a:spcBef>
              <a:buClr>
                <a:schemeClr val="tx2"/>
              </a:buClr>
              <a:buFont typeface="Wingdings" pitchFamily="2" charset="2"/>
              <a:buNone/>
              <a:defRPr sz="1800" kern="1200">
                <a:solidFill>
                  <a:schemeClr val="tx1"/>
                </a:solidFill>
                <a:latin typeface="+mn-lt"/>
                <a:ea typeface="+mn-ea"/>
                <a:cs typeface="+mn-cs"/>
              </a:defRPr>
            </a:lvl3pPr>
            <a:lvl4pPr marL="1371600" indent="0" algn="ctr" defTabSz="914400" rtl="0" eaLnBrk="1" latinLnBrk="0" hangingPunct="1">
              <a:lnSpc>
                <a:spcPct val="100000"/>
              </a:lnSpc>
              <a:spcBef>
                <a:spcPts val="500"/>
              </a:spcBef>
              <a:buClr>
                <a:schemeClr val="tx2"/>
              </a:buClr>
              <a:buFont typeface="Wingdings" pitchFamily="2" charset="2"/>
              <a:buNone/>
              <a:defRPr sz="1600" kern="1200">
                <a:solidFill>
                  <a:schemeClr val="tx1"/>
                </a:solidFill>
                <a:latin typeface="+mn-lt"/>
                <a:ea typeface="+mn-ea"/>
                <a:cs typeface="+mn-cs"/>
              </a:defRPr>
            </a:lvl4pPr>
            <a:lvl5pPr marL="1828800" indent="0" algn="ctr" defTabSz="914400" rtl="0" eaLnBrk="1" latinLnBrk="0" hangingPunct="1">
              <a:lnSpc>
                <a:spcPct val="100000"/>
              </a:lnSpc>
              <a:spcBef>
                <a:spcPts val="500"/>
              </a:spcBef>
              <a:buClr>
                <a:schemeClr val="tx2"/>
              </a:buClr>
              <a:buFont typeface="Wingdings" pitchFamily="2" charset="2"/>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de-DE" sz="1900" b="0" dirty="0">
                <a:solidFill>
                  <a:schemeClr val="accent3"/>
                </a:solidFill>
                <a:latin typeface="TheSans UHH Bold Caps" panose="020B0702050302020203" pitchFamily="34" charset="0"/>
              </a:rPr>
              <a:t>Handlungsempfehlungen für Lehrende</a:t>
            </a:r>
          </a:p>
          <a:p>
            <a:r>
              <a:rPr lang="de-DE" sz="2800" b="0" dirty="0">
                <a:solidFill>
                  <a:schemeClr val="accent3"/>
                </a:solidFill>
                <a:latin typeface="TheSans UHH Bold Caps" panose="020B0702050302020203" pitchFamily="34" charset="0"/>
              </a:rPr>
              <a:t>Transferorientiert Forschen</a:t>
            </a:r>
          </a:p>
        </p:txBody>
      </p:sp>
      <p:pic>
        <p:nvPicPr>
          <p:cNvPr id="9" name="Grafik 8">
            <a:extLst>
              <a:ext uri="{FF2B5EF4-FFF2-40B4-BE49-F238E27FC236}">
                <a16:creationId xmlns:a16="http://schemas.microsoft.com/office/drawing/2014/main" id="{5650C7D0-50D6-4163-8797-1998308B2109}"/>
              </a:ext>
            </a:extLst>
          </p:cNvPr>
          <p:cNvPicPr>
            <a:picLocks noChangeAspect="1"/>
          </p:cNvPicPr>
          <p:nvPr/>
        </p:nvPicPr>
        <p:blipFill>
          <a:blip r:embed="rId3"/>
          <a:stretch>
            <a:fillRect/>
          </a:stretch>
        </p:blipFill>
        <p:spPr>
          <a:xfrm>
            <a:off x="7020272" y="473099"/>
            <a:ext cx="1639448" cy="492334"/>
          </a:xfrm>
          <a:prstGeom prst="rect">
            <a:avLst/>
          </a:prstGeom>
        </p:spPr>
      </p:pic>
      <p:pic>
        <p:nvPicPr>
          <p:cNvPr id="11" name="Bildplatzhalter 19" descr="Ein Bild, das Schuhwerk, Kleidung, Cartoon, Person enthält.&#10;&#10;Automatisch generierte Beschreibung">
            <a:extLst>
              <a:ext uri="{FF2B5EF4-FFF2-40B4-BE49-F238E27FC236}">
                <a16:creationId xmlns:a16="http://schemas.microsoft.com/office/drawing/2014/main" id="{BB1EDBAC-717A-43CF-B926-7F01CBB61D38}"/>
              </a:ext>
            </a:extLst>
          </p:cNvPr>
          <p:cNvPicPr>
            <a:picLocks noChangeAspect="1"/>
          </p:cNvPicPr>
          <p:nvPr/>
        </p:nvPicPr>
        <p:blipFill rotWithShape="1">
          <a:blip r:embed="rId4"/>
          <a:srcRect l="13420" t="18494" r="24675" b="11508"/>
          <a:stretch/>
        </p:blipFill>
        <p:spPr>
          <a:xfrm>
            <a:off x="5349664" y="1635646"/>
            <a:ext cx="3459298" cy="2859241"/>
          </a:xfrm>
          <a:prstGeom prst="rect">
            <a:avLst/>
          </a:prstGeom>
        </p:spPr>
      </p:pic>
    </p:spTree>
    <p:extLst>
      <p:ext uri="{BB962C8B-B14F-4D97-AF65-F5344CB8AC3E}">
        <p14:creationId xmlns:p14="http://schemas.microsoft.com/office/powerpoint/2010/main" val="24799729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el 8">
            <a:extLst>
              <a:ext uri="{FF2B5EF4-FFF2-40B4-BE49-F238E27FC236}">
                <a16:creationId xmlns:a16="http://schemas.microsoft.com/office/drawing/2014/main" id="{9FD89461-4D5B-CC18-8109-1FE9D2516E34}"/>
              </a:ext>
            </a:extLst>
          </p:cNvPr>
          <p:cNvSpPr>
            <a:spLocks noGrp="1"/>
          </p:cNvSpPr>
          <p:nvPr>
            <p:ph type="title"/>
          </p:nvPr>
        </p:nvSpPr>
        <p:spPr>
          <a:xfrm>
            <a:off x="323850" y="301976"/>
            <a:ext cx="8496300" cy="575841"/>
          </a:xfrm>
        </p:spPr>
        <p:txBody>
          <a:bodyPr>
            <a:normAutofit fontScale="90000"/>
          </a:bodyPr>
          <a:lstStyle/>
          <a:p>
            <a:r>
              <a:rPr lang="de-DE" sz="3300" dirty="0">
                <a:solidFill>
                  <a:srgbClr val="EC008C"/>
                </a:solidFill>
              </a:rPr>
              <a:t>Was heißt „transferorientierte Lehre“?</a:t>
            </a:r>
            <a:br>
              <a:rPr lang="de-DE" dirty="0">
                <a:solidFill>
                  <a:srgbClr val="EC008C"/>
                </a:solidFill>
              </a:rPr>
            </a:br>
            <a:br>
              <a:rPr lang="de-DE" dirty="0">
                <a:solidFill>
                  <a:srgbClr val="EC008C"/>
                </a:solidFill>
              </a:rPr>
            </a:br>
            <a:endParaRPr lang="de-DE" dirty="0">
              <a:solidFill>
                <a:srgbClr val="EC008C"/>
              </a:solidFill>
            </a:endParaRPr>
          </a:p>
        </p:txBody>
      </p:sp>
      <p:sp>
        <p:nvSpPr>
          <p:cNvPr id="2" name="Foliennummernplatzhalter 1">
            <a:extLst>
              <a:ext uri="{FF2B5EF4-FFF2-40B4-BE49-F238E27FC236}">
                <a16:creationId xmlns:a16="http://schemas.microsoft.com/office/drawing/2014/main" id="{3F0E3AD3-8613-EEEC-1869-27EFEF040574}"/>
              </a:ext>
            </a:extLst>
          </p:cNvPr>
          <p:cNvSpPr>
            <a:spLocks noGrp="1"/>
          </p:cNvSpPr>
          <p:nvPr>
            <p:ph type="sldNum" sz="quarter" idx="12"/>
          </p:nvPr>
        </p:nvSpPr>
        <p:spPr/>
        <p:txBody>
          <a:bodyPr/>
          <a:lstStyle/>
          <a:p>
            <a:pPr defTabSz="457189">
              <a:defRPr/>
            </a:pPr>
            <a:fld id="{309D5144-004E-1E45-907B-65C86CA25C3F}" type="slidenum">
              <a:rPr lang="de-DE">
                <a:solidFill>
                  <a:srgbClr val="333333"/>
                </a:solidFill>
                <a:latin typeface="TheSans UHH"/>
              </a:rPr>
              <a:pPr defTabSz="457189">
                <a:defRPr/>
              </a:pPr>
              <a:t>2</a:t>
            </a:fld>
            <a:endParaRPr lang="de-DE" dirty="0">
              <a:solidFill>
                <a:srgbClr val="333333"/>
              </a:solidFill>
              <a:latin typeface="TheSans UHH"/>
            </a:endParaRPr>
          </a:p>
        </p:txBody>
      </p:sp>
      <p:sp>
        <p:nvSpPr>
          <p:cNvPr id="4" name="Titel">
            <a:extLst>
              <a:ext uri="{FF2B5EF4-FFF2-40B4-BE49-F238E27FC236}">
                <a16:creationId xmlns:a16="http://schemas.microsoft.com/office/drawing/2014/main" id="{C837C868-529A-BAD5-8AEC-D8CA0A5DFE77}"/>
              </a:ext>
            </a:extLst>
          </p:cNvPr>
          <p:cNvSpPr txBox="1">
            <a:spLocks/>
          </p:cNvSpPr>
          <p:nvPr/>
        </p:nvSpPr>
        <p:spPr>
          <a:xfrm>
            <a:off x="247817" y="635846"/>
            <a:ext cx="8096400" cy="1015200"/>
          </a:xfrm>
          <a:prstGeom prst="rect">
            <a:avLst/>
          </a:prstGeom>
        </p:spPr>
        <p:txBody>
          <a:bodyPr/>
          <a:lstStyle>
            <a:lvl1pPr algn="l" defTabSz="457200" rtl="0" eaLnBrk="1" latinLnBrk="0" hangingPunct="1">
              <a:spcBef>
                <a:spcPct val="0"/>
              </a:spcBef>
              <a:buNone/>
              <a:defRPr sz="3000" b="1" i="0" kern="1200">
                <a:solidFill>
                  <a:schemeClr val="bg1"/>
                </a:solidFill>
                <a:latin typeface="TheSans UHH" panose="020B0502050302020203" pitchFamily="34" charset="0"/>
                <a:ea typeface="+mj-ea"/>
                <a:cs typeface="TheSans UHH" panose="020B0502050302020203" pitchFamily="34" charset="0"/>
              </a:defRPr>
            </a:lvl1pPr>
          </a:lstStyle>
          <a:p>
            <a:pPr defTabSz="457189">
              <a:defRPr/>
            </a:pPr>
            <a:br>
              <a:rPr lang="de-DE">
                <a:solidFill>
                  <a:srgbClr val="FFFFFF"/>
                </a:solidFill>
              </a:rPr>
            </a:br>
            <a:endParaRPr lang="de-DE" dirty="0">
              <a:solidFill>
                <a:srgbClr val="FFFFFF"/>
              </a:solidFill>
            </a:endParaRPr>
          </a:p>
        </p:txBody>
      </p:sp>
      <p:cxnSp>
        <p:nvCxnSpPr>
          <p:cNvPr id="10" name="Gerader Verbinder 9">
            <a:extLst>
              <a:ext uri="{FF2B5EF4-FFF2-40B4-BE49-F238E27FC236}">
                <a16:creationId xmlns:a16="http://schemas.microsoft.com/office/drawing/2014/main" id="{0964238C-8B61-44B0-AE96-1D40C9D1A90A}"/>
              </a:ext>
            </a:extLst>
          </p:cNvPr>
          <p:cNvCxnSpPr>
            <a:cxnSpLocks/>
          </p:cNvCxnSpPr>
          <p:nvPr/>
        </p:nvCxnSpPr>
        <p:spPr>
          <a:xfrm>
            <a:off x="0" y="1059582"/>
            <a:ext cx="9144000" cy="0"/>
          </a:xfrm>
          <a:prstGeom prst="line">
            <a:avLst/>
          </a:prstGeom>
          <a:ln w="28575">
            <a:solidFill>
              <a:schemeClr val="accent3"/>
            </a:solidFill>
          </a:ln>
        </p:spPr>
        <p:style>
          <a:lnRef idx="1">
            <a:schemeClr val="accent1"/>
          </a:lnRef>
          <a:fillRef idx="0">
            <a:schemeClr val="accent1"/>
          </a:fillRef>
          <a:effectRef idx="0">
            <a:schemeClr val="accent1"/>
          </a:effectRef>
          <a:fontRef idx="minor">
            <a:schemeClr val="tx1"/>
          </a:fontRef>
        </p:style>
      </p:cxnSp>
      <p:sp>
        <p:nvSpPr>
          <p:cNvPr id="3" name="Rechteck 2">
            <a:extLst>
              <a:ext uri="{FF2B5EF4-FFF2-40B4-BE49-F238E27FC236}">
                <a16:creationId xmlns:a16="http://schemas.microsoft.com/office/drawing/2014/main" id="{5B54C0B5-4FAF-44B4-A6A9-C4F8DB0FC621}"/>
              </a:ext>
            </a:extLst>
          </p:cNvPr>
          <p:cNvSpPr/>
          <p:nvPr/>
        </p:nvSpPr>
        <p:spPr>
          <a:xfrm>
            <a:off x="-282832" y="1194068"/>
            <a:ext cx="9180512" cy="3019224"/>
          </a:xfrm>
          <a:prstGeom prst="rect">
            <a:avLst/>
          </a:prstGeom>
        </p:spPr>
        <p:txBody>
          <a:bodyPr wrap="square">
            <a:spAutoFit/>
          </a:bodyPr>
          <a:lstStyle/>
          <a:p>
            <a:pPr marL="914378" lvl="2" defTabSz="457189"/>
            <a:endParaRPr lang="de-DE" sz="1400" b="1" dirty="0">
              <a:solidFill>
                <a:schemeClr val="tx2"/>
              </a:solidFill>
            </a:endParaRPr>
          </a:p>
          <a:p>
            <a:pPr marL="914378" lvl="2" defTabSz="457189"/>
            <a:r>
              <a:rPr lang="de-DE" sz="1400" b="1" dirty="0">
                <a:solidFill>
                  <a:srgbClr val="277EC3"/>
                </a:solidFill>
              </a:rPr>
              <a:t>Wichtige Grundbegriffe:</a:t>
            </a:r>
          </a:p>
          <a:p>
            <a:pPr marL="914378" lvl="2" defTabSz="457189">
              <a:lnSpc>
                <a:spcPct val="200000"/>
              </a:lnSpc>
            </a:pPr>
            <a:r>
              <a:rPr lang="de-DE" sz="1100" b="1" dirty="0"/>
              <a:t>Transferorientierung: </a:t>
            </a:r>
            <a:r>
              <a:rPr lang="de-DE" sz="1100" dirty="0"/>
              <a:t>Bezieht sich auf  einen beidseitigen Wissenstransfer (-</a:t>
            </a:r>
            <a:r>
              <a:rPr lang="de-DE" sz="1100" dirty="0" err="1"/>
              <a:t>austausch</a:t>
            </a:r>
            <a:r>
              <a:rPr lang="de-DE" sz="1100" dirty="0"/>
              <a:t>) zwischen „Universität und Gesellschaft“</a:t>
            </a:r>
          </a:p>
          <a:p>
            <a:pPr marL="914378" lvl="2" defTabSz="457189">
              <a:lnSpc>
                <a:spcPct val="200000"/>
              </a:lnSpc>
            </a:pPr>
            <a:r>
              <a:rPr lang="de-DE" sz="1100" b="1" dirty="0"/>
              <a:t>Praxisorientierte Forschung</a:t>
            </a:r>
            <a:r>
              <a:rPr lang="de-DE" sz="1100" dirty="0"/>
              <a:t>: Forschung, die Praxisfragen einbezieht und Ergebnisse in die Praxis zurückspiegelt</a:t>
            </a:r>
          </a:p>
          <a:p>
            <a:pPr marL="914378" lvl="2" defTabSz="457189">
              <a:lnSpc>
                <a:spcPct val="200000"/>
              </a:lnSpc>
            </a:pPr>
            <a:r>
              <a:rPr lang="de-DE" sz="1100" b="1" dirty="0"/>
              <a:t>Forschendes Lernen</a:t>
            </a:r>
            <a:r>
              <a:rPr lang="de-DE" sz="1100" dirty="0"/>
              <a:t>: Hochschuldidaktisches Format, bei dem Studierende in Seminaren selbst forschen</a:t>
            </a:r>
          </a:p>
          <a:p>
            <a:pPr marL="914378" lvl="2" defTabSz="457189">
              <a:lnSpc>
                <a:spcPct val="200000"/>
              </a:lnSpc>
            </a:pPr>
            <a:r>
              <a:rPr lang="de-DE" sz="1100" b="1" dirty="0"/>
              <a:t>Interdisziplinarität: </a:t>
            </a:r>
            <a:r>
              <a:rPr lang="de-DE" sz="1100" dirty="0"/>
              <a:t>Forschungskooperation unterschiedlicher wissenschaftlicher Fachdisziplinen</a:t>
            </a:r>
          </a:p>
          <a:p>
            <a:pPr marL="914378" lvl="2" defTabSz="457189">
              <a:lnSpc>
                <a:spcPct val="200000"/>
              </a:lnSpc>
            </a:pPr>
            <a:r>
              <a:rPr lang="de-DE" sz="1100" b="1" dirty="0"/>
              <a:t>Transdisziplinarität: </a:t>
            </a:r>
            <a:r>
              <a:rPr lang="de-DE" sz="1100" dirty="0"/>
              <a:t>Nicht-wissenschaftliche </a:t>
            </a:r>
            <a:r>
              <a:rPr lang="de-DE" sz="1100" dirty="0" err="1"/>
              <a:t>Akteur:innen</a:t>
            </a:r>
            <a:r>
              <a:rPr lang="de-DE" sz="1100" dirty="0"/>
              <a:t> werden in Forschung einbezogen (integrative Forschung)</a:t>
            </a:r>
          </a:p>
          <a:p>
            <a:pPr marL="914378" lvl="2" defTabSz="457189"/>
            <a:endParaRPr lang="de-DE" sz="1100" dirty="0"/>
          </a:p>
          <a:p>
            <a:pPr marL="914378" lvl="2" defTabSz="457189"/>
            <a:r>
              <a:rPr lang="de-DE" sz="1100" b="1" dirty="0"/>
              <a:t>Ko-Kreative Forschung</a:t>
            </a:r>
            <a:r>
              <a:rPr lang="de-DE" sz="1100" dirty="0"/>
              <a:t>: </a:t>
            </a:r>
            <a:r>
              <a:rPr lang="de-DE" sz="1100" dirty="0" err="1"/>
              <a:t>Praxisakteur:innen</a:t>
            </a:r>
            <a:r>
              <a:rPr lang="de-DE" sz="1100" dirty="0"/>
              <a:t> werden nicht nur beteiligt (Partizipation), sondern forschen mit (Einbindungsgrad flexibel) und bringen ihre Expertise in den Forschungsprozess ein</a:t>
            </a:r>
          </a:p>
          <a:p>
            <a:pPr marL="914378" lvl="2" defTabSz="457189">
              <a:lnSpc>
                <a:spcPct val="150000"/>
              </a:lnSpc>
            </a:pPr>
            <a:endParaRPr lang="de-DE" sz="1200" dirty="0"/>
          </a:p>
        </p:txBody>
      </p:sp>
      <p:sp>
        <p:nvSpPr>
          <p:cNvPr id="11" name="Textfeld 10">
            <a:extLst>
              <a:ext uri="{FF2B5EF4-FFF2-40B4-BE49-F238E27FC236}">
                <a16:creationId xmlns:a16="http://schemas.microsoft.com/office/drawing/2014/main" id="{92FB3BB7-52CD-4D11-9174-4386DED767EE}"/>
              </a:ext>
            </a:extLst>
          </p:cNvPr>
          <p:cNvSpPr txBox="1"/>
          <p:nvPr/>
        </p:nvSpPr>
        <p:spPr>
          <a:xfrm>
            <a:off x="2847676" y="4366596"/>
            <a:ext cx="4604644" cy="415498"/>
          </a:xfrm>
          <a:prstGeom prst="rect">
            <a:avLst/>
          </a:prstGeom>
          <a:noFill/>
          <a:ln>
            <a:solidFill>
              <a:schemeClr val="tx2"/>
            </a:solidFill>
          </a:ln>
        </p:spPr>
        <p:txBody>
          <a:bodyPr wrap="square" rtlCol="0">
            <a:spAutoFit/>
          </a:bodyPr>
          <a:lstStyle/>
          <a:p>
            <a:pPr marL="0" lvl="2" defTabSz="457189"/>
            <a:r>
              <a:rPr lang="de-DE" sz="1050" dirty="0"/>
              <a:t>Ausführliche, anwendungsorientierte Infos zu Konzepten</a:t>
            </a:r>
          </a:p>
          <a:p>
            <a:pPr marL="0" lvl="2" defTabSz="457189"/>
            <a:r>
              <a:rPr lang="de-DE" sz="1050" dirty="0"/>
              <a:t> transferorientierter Lehre finden Sie in unserem </a:t>
            </a:r>
            <a:r>
              <a:rPr lang="de-DE" sz="1050" dirty="0">
                <a:hlinkClick r:id="rId3"/>
              </a:rPr>
              <a:t>Toolbox-Info-Dokument</a:t>
            </a:r>
            <a:r>
              <a:rPr lang="de-DE" sz="1050" dirty="0"/>
              <a:t>.</a:t>
            </a:r>
          </a:p>
        </p:txBody>
      </p:sp>
      <p:pic>
        <p:nvPicPr>
          <p:cNvPr id="12" name="Grafik 11">
            <a:extLst>
              <a:ext uri="{FF2B5EF4-FFF2-40B4-BE49-F238E27FC236}">
                <a16:creationId xmlns:a16="http://schemas.microsoft.com/office/drawing/2014/main" id="{50AD1453-E3A4-4CF9-BFEF-9617E1BE966C}"/>
              </a:ext>
            </a:extLst>
          </p:cNvPr>
          <p:cNvPicPr>
            <a:picLocks noChangeAspect="1"/>
          </p:cNvPicPr>
          <p:nvPr/>
        </p:nvPicPr>
        <p:blipFill>
          <a:blip r:embed="rId4"/>
          <a:stretch>
            <a:fillRect/>
          </a:stretch>
        </p:blipFill>
        <p:spPr>
          <a:xfrm flipH="1">
            <a:off x="7236296" y="4100120"/>
            <a:ext cx="432048" cy="495314"/>
          </a:xfrm>
          <a:prstGeom prst="rect">
            <a:avLst/>
          </a:prstGeom>
        </p:spPr>
      </p:pic>
      <p:pic>
        <p:nvPicPr>
          <p:cNvPr id="13" name="Grafik 12">
            <a:extLst>
              <a:ext uri="{FF2B5EF4-FFF2-40B4-BE49-F238E27FC236}">
                <a16:creationId xmlns:a16="http://schemas.microsoft.com/office/drawing/2014/main" id="{576E211C-8254-410F-B405-3807A11738EA}"/>
              </a:ext>
            </a:extLst>
          </p:cNvPr>
          <p:cNvPicPr>
            <a:picLocks noChangeAspect="1"/>
          </p:cNvPicPr>
          <p:nvPr/>
        </p:nvPicPr>
        <p:blipFill>
          <a:blip r:embed="rId5"/>
          <a:stretch>
            <a:fillRect/>
          </a:stretch>
        </p:blipFill>
        <p:spPr>
          <a:xfrm>
            <a:off x="323850" y="4386769"/>
            <a:ext cx="1961654" cy="462862"/>
          </a:xfrm>
          <a:prstGeom prst="rect">
            <a:avLst/>
          </a:prstGeom>
        </p:spPr>
      </p:pic>
    </p:spTree>
    <p:extLst>
      <p:ext uri="{BB962C8B-B14F-4D97-AF65-F5344CB8AC3E}">
        <p14:creationId xmlns:p14="http://schemas.microsoft.com/office/powerpoint/2010/main" val="416578299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el 8">
            <a:extLst>
              <a:ext uri="{FF2B5EF4-FFF2-40B4-BE49-F238E27FC236}">
                <a16:creationId xmlns:a16="http://schemas.microsoft.com/office/drawing/2014/main" id="{9FD89461-4D5B-CC18-8109-1FE9D2516E34}"/>
              </a:ext>
            </a:extLst>
          </p:cNvPr>
          <p:cNvSpPr>
            <a:spLocks noGrp="1"/>
          </p:cNvSpPr>
          <p:nvPr>
            <p:ph type="title"/>
          </p:nvPr>
        </p:nvSpPr>
        <p:spPr>
          <a:xfrm>
            <a:off x="323850" y="301976"/>
            <a:ext cx="8496300" cy="575841"/>
          </a:xfrm>
        </p:spPr>
        <p:txBody>
          <a:bodyPr>
            <a:normAutofit fontScale="90000"/>
          </a:bodyPr>
          <a:lstStyle/>
          <a:p>
            <a:r>
              <a:rPr lang="de-DE" sz="3100" dirty="0">
                <a:solidFill>
                  <a:srgbClr val="EC008C"/>
                </a:solidFill>
              </a:rPr>
              <a:t>Wie lässt sich „transferorientierte Lehre“ umsetzen?</a:t>
            </a:r>
            <a:br>
              <a:rPr lang="de-DE" sz="2200" dirty="0">
                <a:solidFill>
                  <a:srgbClr val="EC008C"/>
                </a:solidFill>
              </a:rPr>
            </a:br>
            <a:br>
              <a:rPr lang="de-DE" dirty="0">
                <a:solidFill>
                  <a:srgbClr val="EC008C"/>
                </a:solidFill>
              </a:rPr>
            </a:br>
            <a:endParaRPr lang="de-DE" dirty="0">
              <a:solidFill>
                <a:srgbClr val="EC008C"/>
              </a:solidFill>
            </a:endParaRPr>
          </a:p>
        </p:txBody>
      </p:sp>
      <p:sp>
        <p:nvSpPr>
          <p:cNvPr id="2" name="Foliennummernplatzhalter 1">
            <a:extLst>
              <a:ext uri="{FF2B5EF4-FFF2-40B4-BE49-F238E27FC236}">
                <a16:creationId xmlns:a16="http://schemas.microsoft.com/office/drawing/2014/main" id="{3F0E3AD3-8613-EEEC-1869-27EFEF040574}"/>
              </a:ext>
            </a:extLst>
          </p:cNvPr>
          <p:cNvSpPr>
            <a:spLocks noGrp="1"/>
          </p:cNvSpPr>
          <p:nvPr>
            <p:ph type="sldNum" sz="quarter" idx="12"/>
          </p:nvPr>
        </p:nvSpPr>
        <p:spPr/>
        <p:txBody>
          <a:bodyPr/>
          <a:lstStyle/>
          <a:p>
            <a:pPr defTabSz="457189">
              <a:defRPr/>
            </a:pPr>
            <a:fld id="{309D5144-004E-1E45-907B-65C86CA25C3F}" type="slidenum">
              <a:rPr lang="de-DE">
                <a:solidFill>
                  <a:srgbClr val="333333"/>
                </a:solidFill>
                <a:latin typeface="TheSans UHH"/>
              </a:rPr>
              <a:pPr defTabSz="457189">
                <a:defRPr/>
              </a:pPr>
              <a:t>3</a:t>
            </a:fld>
            <a:endParaRPr lang="de-DE" dirty="0">
              <a:solidFill>
                <a:srgbClr val="333333"/>
              </a:solidFill>
              <a:latin typeface="TheSans UHH"/>
            </a:endParaRPr>
          </a:p>
        </p:txBody>
      </p:sp>
      <p:sp>
        <p:nvSpPr>
          <p:cNvPr id="4" name="Titel">
            <a:extLst>
              <a:ext uri="{FF2B5EF4-FFF2-40B4-BE49-F238E27FC236}">
                <a16:creationId xmlns:a16="http://schemas.microsoft.com/office/drawing/2014/main" id="{C837C868-529A-BAD5-8AEC-D8CA0A5DFE77}"/>
              </a:ext>
            </a:extLst>
          </p:cNvPr>
          <p:cNvSpPr txBox="1">
            <a:spLocks/>
          </p:cNvSpPr>
          <p:nvPr/>
        </p:nvSpPr>
        <p:spPr>
          <a:xfrm>
            <a:off x="247817" y="635846"/>
            <a:ext cx="8096400" cy="1015200"/>
          </a:xfrm>
          <a:prstGeom prst="rect">
            <a:avLst/>
          </a:prstGeom>
        </p:spPr>
        <p:txBody>
          <a:bodyPr/>
          <a:lstStyle>
            <a:lvl1pPr algn="l" defTabSz="457200" rtl="0" eaLnBrk="1" latinLnBrk="0" hangingPunct="1">
              <a:spcBef>
                <a:spcPct val="0"/>
              </a:spcBef>
              <a:buNone/>
              <a:defRPr sz="3000" b="1" i="0" kern="1200">
                <a:solidFill>
                  <a:schemeClr val="bg1"/>
                </a:solidFill>
                <a:latin typeface="TheSans UHH" panose="020B0502050302020203" pitchFamily="34" charset="0"/>
                <a:ea typeface="+mj-ea"/>
                <a:cs typeface="TheSans UHH" panose="020B0502050302020203" pitchFamily="34" charset="0"/>
              </a:defRPr>
            </a:lvl1pPr>
          </a:lstStyle>
          <a:p>
            <a:pPr defTabSz="457189">
              <a:defRPr/>
            </a:pPr>
            <a:br>
              <a:rPr lang="de-DE">
                <a:solidFill>
                  <a:srgbClr val="FFFFFF"/>
                </a:solidFill>
              </a:rPr>
            </a:br>
            <a:endParaRPr lang="de-DE" dirty="0">
              <a:solidFill>
                <a:srgbClr val="FFFFFF"/>
              </a:solidFill>
            </a:endParaRPr>
          </a:p>
        </p:txBody>
      </p:sp>
      <p:cxnSp>
        <p:nvCxnSpPr>
          <p:cNvPr id="10" name="Gerader Verbinder 9">
            <a:extLst>
              <a:ext uri="{FF2B5EF4-FFF2-40B4-BE49-F238E27FC236}">
                <a16:creationId xmlns:a16="http://schemas.microsoft.com/office/drawing/2014/main" id="{0964238C-8B61-44B0-AE96-1D40C9D1A90A}"/>
              </a:ext>
            </a:extLst>
          </p:cNvPr>
          <p:cNvCxnSpPr>
            <a:cxnSpLocks/>
          </p:cNvCxnSpPr>
          <p:nvPr/>
        </p:nvCxnSpPr>
        <p:spPr>
          <a:xfrm>
            <a:off x="0" y="1059582"/>
            <a:ext cx="9144000" cy="0"/>
          </a:xfrm>
          <a:prstGeom prst="line">
            <a:avLst/>
          </a:prstGeom>
          <a:ln w="28575">
            <a:solidFill>
              <a:schemeClr val="accent3"/>
            </a:solidFill>
          </a:ln>
        </p:spPr>
        <p:style>
          <a:lnRef idx="1">
            <a:schemeClr val="accent1"/>
          </a:lnRef>
          <a:fillRef idx="0">
            <a:schemeClr val="accent1"/>
          </a:fillRef>
          <a:effectRef idx="0">
            <a:schemeClr val="accent1"/>
          </a:effectRef>
          <a:fontRef idx="minor">
            <a:schemeClr val="tx1"/>
          </a:fontRef>
        </p:style>
      </p:cxnSp>
      <p:sp>
        <p:nvSpPr>
          <p:cNvPr id="3" name="Rechteck 2">
            <a:extLst>
              <a:ext uri="{FF2B5EF4-FFF2-40B4-BE49-F238E27FC236}">
                <a16:creationId xmlns:a16="http://schemas.microsoft.com/office/drawing/2014/main" id="{5B54C0B5-4FAF-44B4-A6A9-C4F8DB0FC621}"/>
              </a:ext>
            </a:extLst>
          </p:cNvPr>
          <p:cNvSpPr/>
          <p:nvPr/>
        </p:nvSpPr>
        <p:spPr>
          <a:xfrm>
            <a:off x="-460337" y="1063424"/>
            <a:ext cx="8928992" cy="3238644"/>
          </a:xfrm>
          <a:prstGeom prst="rect">
            <a:avLst/>
          </a:prstGeom>
        </p:spPr>
        <p:txBody>
          <a:bodyPr wrap="square">
            <a:spAutoFit/>
          </a:bodyPr>
          <a:lstStyle/>
          <a:p>
            <a:pPr marL="914378" lvl="2" defTabSz="457189"/>
            <a:endParaRPr lang="de-DE" sz="1600" b="1" dirty="0">
              <a:solidFill>
                <a:schemeClr val="tx2"/>
              </a:solidFill>
            </a:endParaRPr>
          </a:p>
          <a:p>
            <a:pPr marL="914378" lvl="2" defTabSz="457189"/>
            <a:r>
              <a:rPr lang="de-DE" sz="1600" b="1" dirty="0">
                <a:solidFill>
                  <a:srgbClr val="277EC3"/>
                </a:solidFill>
              </a:rPr>
              <a:t>Mögliche Umsetzungsformate für die Lehre:</a:t>
            </a:r>
          </a:p>
          <a:p>
            <a:pPr marL="1085828" lvl="2" indent="-171450" defTabSz="457189">
              <a:lnSpc>
                <a:spcPct val="200000"/>
              </a:lnSpc>
              <a:buFont typeface="Arial" panose="020B0604020202020204" pitchFamily="34" charset="0"/>
              <a:buChar char="•"/>
            </a:pPr>
            <a:r>
              <a:rPr lang="de-DE" sz="1200" b="1" dirty="0"/>
              <a:t>Community-</a:t>
            </a:r>
            <a:r>
              <a:rPr lang="de-DE" sz="1200" b="1" dirty="0" err="1"/>
              <a:t>based</a:t>
            </a:r>
            <a:r>
              <a:rPr lang="de-DE" sz="1200" b="1" dirty="0"/>
              <a:t> Research (CBR)</a:t>
            </a:r>
          </a:p>
          <a:p>
            <a:pPr marL="1543028" lvl="3" indent="-171450" defTabSz="457189">
              <a:buFont typeface="Arial" panose="020B0604020202020204" pitchFamily="34" charset="0"/>
              <a:buChar char="•"/>
            </a:pPr>
            <a:r>
              <a:rPr lang="de-DE" sz="1200" dirty="0"/>
              <a:t>Forschungsbasierter Ansatz: Studierende forschen gemeinsam mit (zivil-)gesellschaftlichen </a:t>
            </a:r>
            <a:r>
              <a:rPr lang="de-DE" sz="1200" dirty="0" err="1"/>
              <a:t>Akteur:innen</a:t>
            </a:r>
            <a:r>
              <a:rPr lang="de-DE" sz="1200" dirty="0"/>
              <a:t> an konkreten gesellschaftlichen Bedarfen mit dem Ziel, Veränderung anzustoßen</a:t>
            </a:r>
          </a:p>
          <a:p>
            <a:pPr marL="1085828" lvl="2" indent="-171450" defTabSz="457189">
              <a:lnSpc>
                <a:spcPct val="200000"/>
              </a:lnSpc>
              <a:buFont typeface="Arial" panose="020B0604020202020204" pitchFamily="34" charset="0"/>
              <a:buChar char="•"/>
            </a:pPr>
            <a:r>
              <a:rPr lang="de-DE" sz="1200" b="1" dirty="0"/>
              <a:t>Citizen Science (CS)</a:t>
            </a:r>
          </a:p>
          <a:p>
            <a:pPr marL="1543028" lvl="3" indent="-171450" defTabSz="457189">
              <a:buFont typeface="Arial" panose="020B0604020202020204" pitchFamily="34" charset="0"/>
              <a:buChar char="•"/>
            </a:pPr>
            <a:r>
              <a:rPr lang="de-DE" sz="1200" dirty="0"/>
              <a:t>Forschungsbasierter Ansatz: Beteiligung von </a:t>
            </a:r>
            <a:r>
              <a:rPr lang="de-DE" sz="1200" dirty="0" err="1"/>
              <a:t>Bürger:innen</a:t>
            </a:r>
            <a:r>
              <a:rPr lang="de-DE" sz="1200" dirty="0"/>
              <a:t> an Forschungsprojekten. Beteiligung erfolgt (noch) überwiegend in der Datensammlung.</a:t>
            </a:r>
          </a:p>
          <a:p>
            <a:pPr marL="1085828" lvl="2" indent="-171450" defTabSz="457189">
              <a:lnSpc>
                <a:spcPct val="200000"/>
              </a:lnSpc>
              <a:buFont typeface="Arial" panose="020B0604020202020204" pitchFamily="34" charset="0"/>
              <a:buChar char="•"/>
            </a:pPr>
            <a:r>
              <a:rPr lang="de-DE" sz="1200" b="1" dirty="0"/>
              <a:t>Service Learning (SL)</a:t>
            </a:r>
          </a:p>
          <a:p>
            <a:pPr marL="1543028" lvl="3" indent="-171450" defTabSz="457189">
              <a:buFont typeface="Arial" panose="020B0604020202020204" pitchFamily="34" charset="0"/>
              <a:buChar char="•"/>
            </a:pPr>
            <a:r>
              <a:rPr lang="de-DE" sz="1200" dirty="0"/>
              <a:t>Lehr-/Lernkonzept: Einbezug gesellschaftlichen Engagements in die Lehre. Studierende bringen durch Engagement Wissen und Kompetenzen in zivilgesellschaftliche Organisationen ein – Forschungsorientierung möglich.</a:t>
            </a:r>
          </a:p>
          <a:p>
            <a:pPr marL="914378" lvl="2" defTabSz="457189">
              <a:lnSpc>
                <a:spcPct val="150000"/>
              </a:lnSpc>
            </a:pPr>
            <a:endParaRPr lang="de-DE" sz="1200" dirty="0"/>
          </a:p>
        </p:txBody>
      </p:sp>
      <p:pic>
        <p:nvPicPr>
          <p:cNvPr id="14" name="Grafik 13">
            <a:extLst>
              <a:ext uri="{FF2B5EF4-FFF2-40B4-BE49-F238E27FC236}">
                <a16:creationId xmlns:a16="http://schemas.microsoft.com/office/drawing/2014/main" id="{A11D4AA2-D6A9-4D71-8629-C30480E1F992}"/>
              </a:ext>
            </a:extLst>
          </p:cNvPr>
          <p:cNvPicPr>
            <a:picLocks noChangeAspect="1"/>
          </p:cNvPicPr>
          <p:nvPr/>
        </p:nvPicPr>
        <p:blipFill>
          <a:blip r:embed="rId3"/>
          <a:stretch>
            <a:fillRect/>
          </a:stretch>
        </p:blipFill>
        <p:spPr>
          <a:xfrm>
            <a:off x="323850" y="4386769"/>
            <a:ext cx="1961654" cy="462862"/>
          </a:xfrm>
          <a:prstGeom prst="rect">
            <a:avLst/>
          </a:prstGeom>
        </p:spPr>
      </p:pic>
      <p:sp>
        <p:nvSpPr>
          <p:cNvPr id="15" name="Textfeld 14">
            <a:extLst>
              <a:ext uri="{FF2B5EF4-FFF2-40B4-BE49-F238E27FC236}">
                <a16:creationId xmlns:a16="http://schemas.microsoft.com/office/drawing/2014/main" id="{78C8CA42-7CE5-4289-9019-6B07A89EC5F0}"/>
              </a:ext>
            </a:extLst>
          </p:cNvPr>
          <p:cNvSpPr txBox="1"/>
          <p:nvPr/>
        </p:nvSpPr>
        <p:spPr>
          <a:xfrm>
            <a:off x="2847676" y="4366596"/>
            <a:ext cx="4604644" cy="415498"/>
          </a:xfrm>
          <a:prstGeom prst="rect">
            <a:avLst/>
          </a:prstGeom>
          <a:noFill/>
          <a:ln>
            <a:solidFill>
              <a:schemeClr val="tx2"/>
            </a:solidFill>
          </a:ln>
        </p:spPr>
        <p:txBody>
          <a:bodyPr wrap="square" rtlCol="0">
            <a:spAutoFit/>
          </a:bodyPr>
          <a:lstStyle/>
          <a:p>
            <a:pPr marL="0" lvl="2" defTabSz="457189"/>
            <a:r>
              <a:rPr lang="de-DE" sz="1050" dirty="0"/>
              <a:t>Ausführliche, anwendungsorientierte Infos zu Konzepten</a:t>
            </a:r>
          </a:p>
          <a:p>
            <a:pPr marL="0" lvl="2" defTabSz="457189"/>
            <a:r>
              <a:rPr lang="de-DE" sz="1050" dirty="0"/>
              <a:t> transferorientierter Lehre finden Sie in unserem </a:t>
            </a:r>
            <a:r>
              <a:rPr lang="de-DE" sz="1050" dirty="0">
                <a:hlinkClick r:id="rId4"/>
              </a:rPr>
              <a:t>Toolbox-Info-Dokument</a:t>
            </a:r>
            <a:r>
              <a:rPr lang="de-DE" sz="1050" dirty="0"/>
              <a:t>.</a:t>
            </a:r>
          </a:p>
        </p:txBody>
      </p:sp>
      <p:pic>
        <p:nvPicPr>
          <p:cNvPr id="16" name="Grafik 15">
            <a:extLst>
              <a:ext uri="{FF2B5EF4-FFF2-40B4-BE49-F238E27FC236}">
                <a16:creationId xmlns:a16="http://schemas.microsoft.com/office/drawing/2014/main" id="{E351841D-E89D-4E32-9C98-6FF259873578}"/>
              </a:ext>
            </a:extLst>
          </p:cNvPr>
          <p:cNvPicPr>
            <a:picLocks noChangeAspect="1"/>
          </p:cNvPicPr>
          <p:nvPr/>
        </p:nvPicPr>
        <p:blipFill>
          <a:blip r:embed="rId5"/>
          <a:stretch>
            <a:fillRect/>
          </a:stretch>
        </p:blipFill>
        <p:spPr>
          <a:xfrm flipH="1">
            <a:off x="7236296" y="4100120"/>
            <a:ext cx="432048" cy="495314"/>
          </a:xfrm>
          <a:prstGeom prst="rect">
            <a:avLst/>
          </a:prstGeom>
        </p:spPr>
      </p:pic>
    </p:spTree>
    <p:extLst>
      <p:ext uri="{BB962C8B-B14F-4D97-AF65-F5344CB8AC3E}">
        <p14:creationId xmlns:p14="http://schemas.microsoft.com/office/powerpoint/2010/main" val="423299038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 name="Grafik 19">
            <a:extLst>
              <a:ext uri="{FF2B5EF4-FFF2-40B4-BE49-F238E27FC236}">
                <a16:creationId xmlns:a16="http://schemas.microsoft.com/office/drawing/2014/main" id="{BCA93FD2-CE97-4C71-9D4E-6789BE18360F}"/>
              </a:ext>
            </a:extLst>
          </p:cNvPr>
          <p:cNvPicPr>
            <a:picLocks noChangeAspect="1"/>
          </p:cNvPicPr>
          <p:nvPr/>
        </p:nvPicPr>
        <p:blipFill>
          <a:blip r:embed="rId3"/>
          <a:stretch>
            <a:fillRect/>
          </a:stretch>
        </p:blipFill>
        <p:spPr>
          <a:xfrm>
            <a:off x="323850" y="4386769"/>
            <a:ext cx="1961654" cy="462862"/>
          </a:xfrm>
          <a:prstGeom prst="rect">
            <a:avLst/>
          </a:prstGeom>
        </p:spPr>
      </p:pic>
      <p:sp>
        <p:nvSpPr>
          <p:cNvPr id="9" name="Titel 8">
            <a:extLst>
              <a:ext uri="{FF2B5EF4-FFF2-40B4-BE49-F238E27FC236}">
                <a16:creationId xmlns:a16="http://schemas.microsoft.com/office/drawing/2014/main" id="{9FD89461-4D5B-CC18-8109-1FE9D2516E34}"/>
              </a:ext>
            </a:extLst>
          </p:cNvPr>
          <p:cNvSpPr>
            <a:spLocks noGrp="1"/>
          </p:cNvSpPr>
          <p:nvPr>
            <p:ph type="title"/>
          </p:nvPr>
        </p:nvSpPr>
        <p:spPr>
          <a:xfrm>
            <a:off x="323850" y="169947"/>
            <a:ext cx="8496300" cy="575841"/>
          </a:xfrm>
        </p:spPr>
        <p:txBody>
          <a:bodyPr>
            <a:normAutofit fontScale="90000"/>
          </a:bodyPr>
          <a:lstStyle/>
          <a:p>
            <a:r>
              <a:rPr lang="de-DE" sz="3100" dirty="0">
                <a:solidFill>
                  <a:srgbClr val="EC008C"/>
                </a:solidFill>
              </a:rPr>
              <a:t>Wozu „transferorientierte Lehre“?</a:t>
            </a:r>
            <a:br>
              <a:rPr lang="de-DE" sz="2200" dirty="0">
                <a:solidFill>
                  <a:srgbClr val="EC008C"/>
                </a:solidFill>
              </a:rPr>
            </a:br>
            <a:br>
              <a:rPr lang="de-DE" dirty="0">
                <a:solidFill>
                  <a:srgbClr val="EC008C"/>
                </a:solidFill>
              </a:rPr>
            </a:br>
            <a:endParaRPr lang="de-DE" dirty="0">
              <a:solidFill>
                <a:srgbClr val="EC008C"/>
              </a:solidFill>
            </a:endParaRPr>
          </a:p>
        </p:txBody>
      </p:sp>
      <p:sp>
        <p:nvSpPr>
          <p:cNvPr id="2" name="Foliennummernplatzhalter 1">
            <a:extLst>
              <a:ext uri="{FF2B5EF4-FFF2-40B4-BE49-F238E27FC236}">
                <a16:creationId xmlns:a16="http://schemas.microsoft.com/office/drawing/2014/main" id="{3F0E3AD3-8613-EEEC-1869-27EFEF040574}"/>
              </a:ext>
            </a:extLst>
          </p:cNvPr>
          <p:cNvSpPr>
            <a:spLocks noGrp="1"/>
          </p:cNvSpPr>
          <p:nvPr>
            <p:ph type="sldNum" sz="quarter" idx="12"/>
          </p:nvPr>
        </p:nvSpPr>
        <p:spPr/>
        <p:txBody>
          <a:bodyPr/>
          <a:lstStyle/>
          <a:p>
            <a:pPr defTabSz="457189">
              <a:defRPr/>
            </a:pPr>
            <a:fld id="{309D5144-004E-1E45-907B-65C86CA25C3F}" type="slidenum">
              <a:rPr lang="de-DE">
                <a:solidFill>
                  <a:srgbClr val="333333"/>
                </a:solidFill>
                <a:latin typeface="TheSans UHH"/>
              </a:rPr>
              <a:pPr defTabSz="457189">
                <a:defRPr/>
              </a:pPr>
              <a:t>4</a:t>
            </a:fld>
            <a:endParaRPr lang="de-DE" dirty="0">
              <a:solidFill>
                <a:srgbClr val="333333"/>
              </a:solidFill>
              <a:latin typeface="TheSans UHH"/>
            </a:endParaRPr>
          </a:p>
        </p:txBody>
      </p:sp>
      <p:sp>
        <p:nvSpPr>
          <p:cNvPr id="4" name="Titel">
            <a:extLst>
              <a:ext uri="{FF2B5EF4-FFF2-40B4-BE49-F238E27FC236}">
                <a16:creationId xmlns:a16="http://schemas.microsoft.com/office/drawing/2014/main" id="{C837C868-529A-BAD5-8AEC-D8CA0A5DFE77}"/>
              </a:ext>
            </a:extLst>
          </p:cNvPr>
          <p:cNvSpPr txBox="1">
            <a:spLocks/>
          </p:cNvSpPr>
          <p:nvPr/>
        </p:nvSpPr>
        <p:spPr>
          <a:xfrm>
            <a:off x="247817" y="635846"/>
            <a:ext cx="8096400" cy="1015200"/>
          </a:xfrm>
          <a:prstGeom prst="rect">
            <a:avLst/>
          </a:prstGeom>
        </p:spPr>
        <p:txBody>
          <a:bodyPr/>
          <a:lstStyle>
            <a:lvl1pPr algn="l" defTabSz="457200" rtl="0" eaLnBrk="1" latinLnBrk="0" hangingPunct="1">
              <a:spcBef>
                <a:spcPct val="0"/>
              </a:spcBef>
              <a:buNone/>
              <a:defRPr sz="3000" b="1" i="0" kern="1200">
                <a:solidFill>
                  <a:schemeClr val="bg1"/>
                </a:solidFill>
                <a:latin typeface="TheSans UHH" panose="020B0502050302020203" pitchFamily="34" charset="0"/>
                <a:ea typeface="+mj-ea"/>
                <a:cs typeface="TheSans UHH" panose="020B0502050302020203" pitchFamily="34" charset="0"/>
              </a:defRPr>
            </a:lvl1pPr>
          </a:lstStyle>
          <a:p>
            <a:pPr defTabSz="457189">
              <a:defRPr/>
            </a:pPr>
            <a:br>
              <a:rPr lang="de-DE">
                <a:solidFill>
                  <a:srgbClr val="FFFFFF"/>
                </a:solidFill>
              </a:rPr>
            </a:br>
            <a:endParaRPr lang="de-DE" dirty="0">
              <a:solidFill>
                <a:srgbClr val="FFFFFF"/>
              </a:solidFill>
            </a:endParaRPr>
          </a:p>
        </p:txBody>
      </p:sp>
      <p:cxnSp>
        <p:nvCxnSpPr>
          <p:cNvPr id="10" name="Gerader Verbinder 9">
            <a:extLst>
              <a:ext uri="{FF2B5EF4-FFF2-40B4-BE49-F238E27FC236}">
                <a16:creationId xmlns:a16="http://schemas.microsoft.com/office/drawing/2014/main" id="{0964238C-8B61-44B0-AE96-1D40C9D1A90A}"/>
              </a:ext>
            </a:extLst>
          </p:cNvPr>
          <p:cNvCxnSpPr>
            <a:cxnSpLocks/>
          </p:cNvCxnSpPr>
          <p:nvPr/>
        </p:nvCxnSpPr>
        <p:spPr>
          <a:xfrm>
            <a:off x="0" y="915566"/>
            <a:ext cx="9144000" cy="0"/>
          </a:xfrm>
          <a:prstGeom prst="line">
            <a:avLst/>
          </a:prstGeom>
          <a:ln w="28575">
            <a:solidFill>
              <a:schemeClr val="accent3"/>
            </a:solidFill>
          </a:ln>
        </p:spPr>
        <p:style>
          <a:lnRef idx="1">
            <a:schemeClr val="accent1"/>
          </a:lnRef>
          <a:fillRef idx="0">
            <a:schemeClr val="accent1"/>
          </a:fillRef>
          <a:effectRef idx="0">
            <a:schemeClr val="accent1"/>
          </a:effectRef>
          <a:fontRef idx="minor">
            <a:schemeClr val="tx1"/>
          </a:fontRef>
        </p:style>
      </p:cxnSp>
      <p:sp>
        <p:nvSpPr>
          <p:cNvPr id="11" name="Sprechblase: rechteckig 10">
            <a:extLst>
              <a:ext uri="{FF2B5EF4-FFF2-40B4-BE49-F238E27FC236}">
                <a16:creationId xmlns:a16="http://schemas.microsoft.com/office/drawing/2014/main" id="{CE9A96AA-4472-4F63-95CE-404583F17835}"/>
              </a:ext>
            </a:extLst>
          </p:cNvPr>
          <p:cNvSpPr/>
          <p:nvPr/>
        </p:nvSpPr>
        <p:spPr>
          <a:xfrm>
            <a:off x="3416270" y="1235007"/>
            <a:ext cx="2550759" cy="1146676"/>
          </a:xfrm>
          <a:prstGeom prst="wedgeRectCallout">
            <a:avLst>
              <a:gd name="adj1" fmla="val 8806"/>
              <a:gd name="adj2" fmla="val 80982"/>
            </a:avLst>
          </a:prstGeom>
          <a:solidFill>
            <a:schemeClr val="bg1"/>
          </a:solidFill>
          <a:ln>
            <a:solidFill>
              <a:schemeClr val="tx2"/>
            </a:solidFill>
          </a:ln>
        </p:spPr>
        <p:style>
          <a:lnRef idx="2">
            <a:schemeClr val="accent2"/>
          </a:lnRef>
          <a:fillRef idx="1">
            <a:schemeClr val="lt1"/>
          </a:fillRef>
          <a:effectRef idx="0">
            <a:schemeClr val="accent2"/>
          </a:effectRef>
          <a:fontRef idx="minor">
            <a:schemeClr val="dk1"/>
          </a:fontRef>
        </p:style>
        <p:txBody>
          <a:bodyPr rtlCol="0" anchor="ctr"/>
          <a:lstStyle/>
          <a:p>
            <a:pPr algn="ctr" defTabSz="342900"/>
            <a:r>
              <a:rPr lang="de-DE" sz="1200" dirty="0">
                <a:solidFill>
                  <a:schemeClr val="tx2">
                    <a:lumMod val="50000"/>
                  </a:schemeClr>
                </a:solidFill>
              </a:rPr>
              <a:t>„Das Tolle ist, dass man Ergebnisse schafft, die wirklich eine Bedeutung haben. Man sieht einen Mehrwert und es gibt ein Interesse an dem, was man erforscht.“ </a:t>
            </a:r>
            <a:r>
              <a:rPr lang="de-DE" sz="1050" dirty="0">
                <a:solidFill>
                  <a:schemeClr val="tx2">
                    <a:lumMod val="50000"/>
                  </a:schemeClr>
                </a:solidFill>
                <a:latin typeface="TheSans UHH SemiLight Caps" panose="020B0402050302020203" pitchFamily="34" charset="0"/>
              </a:rPr>
              <a:t>(Studentin)</a:t>
            </a:r>
            <a:endParaRPr lang="de-DE" sz="1200" dirty="0">
              <a:solidFill>
                <a:schemeClr val="tx2">
                  <a:lumMod val="50000"/>
                </a:schemeClr>
              </a:solidFill>
              <a:latin typeface="TheSans UHH SemiLight Caps" panose="020B0402050302020203" pitchFamily="34" charset="0"/>
            </a:endParaRPr>
          </a:p>
        </p:txBody>
      </p:sp>
      <p:pic>
        <p:nvPicPr>
          <p:cNvPr id="12" name="Grafik 11">
            <a:extLst>
              <a:ext uri="{FF2B5EF4-FFF2-40B4-BE49-F238E27FC236}">
                <a16:creationId xmlns:a16="http://schemas.microsoft.com/office/drawing/2014/main" id="{B18EC140-0AB4-420D-A4CD-7E4DE3A9E1FF}"/>
              </a:ext>
            </a:extLst>
          </p:cNvPr>
          <p:cNvPicPr>
            <a:picLocks noChangeAspect="1"/>
          </p:cNvPicPr>
          <p:nvPr/>
        </p:nvPicPr>
        <p:blipFill>
          <a:blip r:embed="rId4"/>
          <a:stretch>
            <a:fillRect/>
          </a:stretch>
        </p:blipFill>
        <p:spPr>
          <a:xfrm>
            <a:off x="3855426" y="2258550"/>
            <a:ext cx="697176" cy="2075024"/>
          </a:xfrm>
          <a:prstGeom prst="rect">
            <a:avLst/>
          </a:prstGeom>
        </p:spPr>
      </p:pic>
      <p:pic>
        <p:nvPicPr>
          <p:cNvPr id="14" name="Grafik 13">
            <a:extLst>
              <a:ext uri="{FF2B5EF4-FFF2-40B4-BE49-F238E27FC236}">
                <a16:creationId xmlns:a16="http://schemas.microsoft.com/office/drawing/2014/main" id="{EDEEBCA2-3DB9-473A-AD70-CF241B4012A2}"/>
              </a:ext>
            </a:extLst>
          </p:cNvPr>
          <p:cNvPicPr>
            <a:picLocks noChangeAspect="1"/>
          </p:cNvPicPr>
          <p:nvPr/>
        </p:nvPicPr>
        <p:blipFill>
          <a:blip r:embed="rId5"/>
          <a:stretch>
            <a:fillRect/>
          </a:stretch>
        </p:blipFill>
        <p:spPr>
          <a:xfrm flipH="1">
            <a:off x="6390903" y="2595751"/>
            <a:ext cx="787088" cy="1587325"/>
          </a:xfrm>
          <a:prstGeom prst="rect">
            <a:avLst/>
          </a:prstGeom>
        </p:spPr>
      </p:pic>
      <p:sp>
        <p:nvSpPr>
          <p:cNvPr id="15" name="Sprechblase: rechteckig 14">
            <a:extLst>
              <a:ext uri="{FF2B5EF4-FFF2-40B4-BE49-F238E27FC236}">
                <a16:creationId xmlns:a16="http://schemas.microsoft.com/office/drawing/2014/main" id="{153A901C-C48B-426D-9887-8FDD7B98328F}"/>
              </a:ext>
            </a:extLst>
          </p:cNvPr>
          <p:cNvSpPr/>
          <p:nvPr/>
        </p:nvSpPr>
        <p:spPr>
          <a:xfrm>
            <a:off x="6390903" y="370446"/>
            <a:ext cx="2353206" cy="2011237"/>
          </a:xfrm>
          <a:prstGeom prst="wedgeRectCallout">
            <a:avLst>
              <a:gd name="adj1" fmla="val 8806"/>
              <a:gd name="adj2" fmla="val 80982"/>
            </a:avLst>
          </a:prstGeom>
          <a:solidFill>
            <a:schemeClr val="bg1"/>
          </a:solidFill>
          <a:ln>
            <a:solidFill>
              <a:schemeClr val="tx2"/>
            </a:solidFill>
          </a:ln>
        </p:spPr>
        <p:style>
          <a:lnRef idx="2">
            <a:schemeClr val="accent2"/>
          </a:lnRef>
          <a:fillRef idx="1">
            <a:schemeClr val="lt1"/>
          </a:fillRef>
          <a:effectRef idx="0">
            <a:schemeClr val="accent2"/>
          </a:effectRef>
          <a:fontRef idx="minor">
            <a:schemeClr val="dk1"/>
          </a:fontRef>
        </p:style>
        <p:txBody>
          <a:bodyPr rtlCol="0" anchor="ctr"/>
          <a:lstStyle/>
          <a:p>
            <a:pPr algn="ctr" defTabSz="342900"/>
            <a:r>
              <a:rPr lang="de-DE" sz="1200" dirty="0">
                <a:solidFill>
                  <a:schemeClr val="tx2">
                    <a:lumMod val="50000"/>
                  </a:schemeClr>
                </a:solidFill>
              </a:rPr>
              <a:t>„Es macht Spaß, Studis und </a:t>
            </a:r>
            <a:r>
              <a:rPr lang="de-DE" sz="1200" dirty="0" err="1">
                <a:solidFill>
                  <a:schemeClr val="tx2">
                    <a:lumMod val="50000"/>
                  </a:schemeClr>
                </a:solidFill>
              </a:rPr>
              <a:t>Praxispartner:innen</a:t>
            </a:r>
            <a:r>
              <a:rPr lang="de-DE" sz="1200" dirty="0">
                <a:solidFill>
                  <a:schemeClr val="tx2">
                    <a:lumMod val="50000"/>
                  </a:schemeClr>
                </a:solidFill>
              </a:rPr>
              <a:t> zu zeigen, dass wir nicht nur im Elfenbeinturm sitzen, sondern auch für gemeinnützige Einrichtungen wertvolle wissenschaftliche Erkenntnisse erarbeiten und kleine gesellschaftliche Veränderungen anstoßen können.“ </a:t>
            </a:r>
            <a:r>
              <a:rPr lang="de-DE" sz="1050" dirty="0">
                <a:solidFill>
                  <a:schemeClr val="tx2">
                    <a:lumMod val="50000"/>
                  </a:schemeClr>
                </a:solidFill>
                <a:latin typeface="TheSans UHH SemiLight Caps" panose="020B0402050302020203" pitchFamily="34" charset="0"/>
              </a:rPr>
              <a:t>(Lehrperson)</a:t>
            </a:r>
            <a:endParaRPr lang="de-DE" sz="1200" dirty="0">
              <a:solidFill>
                <a:schemeClr val="tx2">
                  <a:lumMod val="50000"/>
                </a:schemeClr>
              </a:solidFill>
              <a:latin typeface="TheSans UHH SemiLight Caps" panose="020B0402050302020203" pitchFamily="34" charset="0"/>
            </a:endParaRPr>
          </a:p>
        </p:txBody>
      </p:sp>
      <p:pic>
        <p:nvPicPr>
          <p:cNvPr id="17" name="Grafik 16">
            <a:extLst>
              <a:ext uri="{FF2B5EF4-FFF2-40B4-BE49-F238E27FC236}">
                <a16:creationId xmlns:a16="http://schemas.microsoft.com/office/drawing/2014/main" id="{2DBCD409-9702-4AFF-986E-5ADE7AB94BEC}"/>
              </a:ext>
            </a:extLst>
          </p:cNvPr>
          <p:cNvPicPr>
            <a:picLocks noChangeAspect="1"/>
          </p:cNvPicPr>
          <p:nvPr/>
        </p:nvPicPr>
        <p:blipFill>
          <a:blip r:embed="rId6"/>
          <a:stretch>
            <a:fillRect/>
          </a:stretch>
        </p:blipFill>
        <p:spPr>
          <a:xfrm flipH="1">
            <a:off x="1630404" y="2731240"/>
            <a:ext cx="565332" cy="1541245"/>
          </a:xfrm>
          <a:prstGeom prst="rect">
            <a:avLst/>
          </a:prstGeom>
        </p:spPr>
      </p:pic>
      <p:sp>
        <p:nvSpPr>
          <p:cNvPr id="18" name="Sprechblase: rechteckig 17">
            <a:extLst>
              <a:ext uri="{FF2B5EF4-FFF2-40B4-BE49-F238E27FC236}">
                <a16:creationId xmlns:a16="http://schemas.microsoft.com/office/drawing/2014/main" id="{DC308AE6-0444-4A19-9C36-E37C5603F11E}"/>
              </a:ext>
            </a:extLst>
          </p:cNvPr>
          <p:cNvSpPr/>
          <p:nvPr/>
        </p:nvSpPr>
        <p:spPr>
          <a:xfrm flipH="1">
            <a:off x="323850" y="1032843"/>
            <a:ext cx="2668546" cy="1458676"/>
          </a:xfrm>
          <a:prstGeom prst="wedgeRectCallout">
            <a:avLst>
              <a:gd name="adj1" fmla="val 8806"/>
              <a:gd name="adj2" fmla="val 80982"/>
            </a:avLst>
          </a:prstGeom>
          <a:solidFill>
            <a:schemeClr val="bg1"/>
          </a:solidFill>
          <a:ln>
            <a:solidFill>
              <a:schemeClr val="tx2"/>
            </a:solidFill>
          </a:ln>
        </p:spPr>
        <p:style>
          <a:lnRef idx="2">
            <a:schemeClr val="accent2"/>
          </a:lnRef>
          <a:fillRef idx="1">
            <a:schemeClr val="lt1"/>
          </a:fillRef>
          <a:effectRef idx="0">
            <a:schemeClr val="accent2"/>
          </a:effectRef>
          <a:fontRef idx="minor">
            <a:schemeClr val="dk1"/>
          </a:fontRef>
        </p:style>
        <p:txBody>
          <a:bodyPr rtlCol="0" anchor="ctr"/>
          <a:lstStyle/>
          <a:p>
            <a:pPr algn="ctr" defTabSz="342900"/>
            <a:r>
              <a:rPr lang="de-DE" sz="1200" dirty="0">
                <a:solidFill>
                  <a:schemeClr val="tx2">
                    <a:lumMod val="50000"/>
                  </a:schemeClr>
                </a:solidFill>
              </a:rPr>
              <a:t>„Ich sehe das auch als inhaltlichen Gewinn, einfach für die Zielgruppe, dass das Projekt selbst eben nicht nur durch die Forschungsergebnisse, sondern auch durchs Tun so in die Zivilgesellschaft auch schon rein wirkt.“  </a:t>
            </a:r>
            <a:r>
              <a:rPr lang="de-DE" sz="1050" dirty="0">
                <a:solidFill>
                  <a:schemeClr val="tx2">
                    <a:lumMod val="50000"/>
                  </a:schemeClr>
                </a:solidFill>
                <a:latin typeface="TheSans UHH SemiLight Caps" panose="020B0402050302020203" pitchFamily="34" charset="0"/>
              </a:rPr>
              <a:t>(Praxispartner)</a:t>
            </a:r>
          </a:p>
        </p:txBody>
      </p:sp>
      <p:sp>
        <p:nvSpPr>
          <p:cNvPr id="21" name="Textfeld 20">
            <a:extLst>
              <a:ext uri="{FF2B5EF4-FFF2-40B4-BE49-F238E27FC236}">
                <a16:creationId xmlns:a16="http://schemas.microsoft.com/office/drawing/2014/main" id="{DCC5AA49-425F-42D6-A985-80C2AB278AF5}"/>
              </a:ext>
            </a:extLst>
          </p:cNvPr>
          <p:cNvSpPr txBox="1"/>
          <p:nvPr/>
        </p:nvSpPr>
        <p:spPr>
          <a:xfrm>
            <a:off x="2847676" y="4366596"/>
            <a:ext cx="4604644" cy="415498"/>
          </a:xfrm>
          <a:prstGeom prst="rect">
            <a:avLst/>
          </a:prstGeom>
          <a:noFill/>
          <a:ln>
            <a:solidFill>
              <a:schemeClr val="tx2"/>
            </a:solidFill>
          </a:ln>
        </p:spPr>
        <p:txBody>
          <a:bodyPr wrap="square" rtlCol="0">
            <a:spAutoFit/>
          </a:bodyPr>
          <a:lstStyle/>
          <a:p>
            <a:pPr marL="0" lvl="2" defTabSz="457189"/>
            <a:r>
              <a:rPr lang="de-DE" sz="1050" dirty="0"/>
              <a:t>Ausführliche, anwendungsorientierte Infos zu Konzepten</a:t>
            </a:r>
          </a:p>
          <a:p>
            <a:pPr marL="0" lvl="2" defTabSz="457189"/>
            <a:r>
              <a:rPr lang="de-DE" sz="1050" dirty="0"/>
              <a:t> transferorientierter Lehre finden Sie in unserem </a:t>
            </a:r>
            <a:r>
              <a:rPr lang="de-DE" sz="1050" dirty="0">
                <a:hlinkClick r:id="rId7"/>
              </a:rPr>
              <a:t>Toolbox-Info-Dokument</a:t>
            </a:r>
            <a:r>
              <a:rPr lang="de-DE" sz="1050" dirty="0"/>
              <a:t>.</a:t>
            </a:r>
          </a:p>
        </p:txBody>
      </p:sp>
      <p:pic>
        <p:nvPicPr>
          <p:cNvPr id="22" name="Grafik 21">
            <a:extLst>
              <a:ext uri="{FF2B5EF4-FFF2-40B4-BE49-F238E27FC236}">
                <a16:creationId xmlns:a16="http://schemas.microsoft.com/office/drawing/2014/main" id="{4180332D-4353-4498-9D97-C8F0605C1AEC}"/>
              </a:ext>
            </a:extLst>
          </p:cNvPr>
          <p:cNvPicPr>
            <a:picLocks noChangeAspect="1"/>
          </p:cNvPicPr>
          <p:nvPr/>
        </p:nvPicPr>
        <p:blipFill>
          <a:blip r:embed="rId8"/>
          <a:stretch>
            <a:fillRect/>
          </a:stretch>
        </p:blipFill>
        <p:spPr>
          <a:xfrm flipH="1">
            <a:off x="7236296" y="4100120"/>
            <a:ext cx="432048" cy="495314"/>
          </a:xfrm>
          <a:prstGeom prst="rect">
            <a:avLst/>
          </a:prstGeom>
        </p:spPr>
      </p:pic>
    </p:spTree>
    <p:extLst>
      <p:ext uri="{BB962C8B-B14F-4D97-AF65-F5344CB8AC3E}">
        <p14:creationId xmlns:p14="http://schemas.microsoft.com/office/powerpoint/2010/main" val="51640901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Grafik 7">
            <a:extLst>
              <a:ext uri="{FF2B5EF4-FFF2-40B4-BE49-F238E27FC236}">
                <a16:creationId xmlns:a16="http://schemas.microsoft.com/office/drawing/2014/main" id="{4D4C2405-586E-42DD-A5D3-72897F45A745}"/>
              </a:ext>
            </a:extLst>
          </p:cNvPr>
          <p:cNvPicPr>
            <a:picLocks noChangeAspect="1"/>
          </p:cNvPicPr>
          <p:nvPr/>
        </p:nvPicPr>
        <p:blipFill rotWithShape="1">
          <a:blip r:embed="rId3"/>
          <a:srcRect l="14357" r="24270"/>
          <a:stretch/>
        </p:blipFill>
        <p:spPr>
          <a:xfrm>
            <a:off x="7269241" y="3147814"/>
            <a:ext cx="1541962" cy="1836948"/>
          </a:xfrm>
          <a:prstGeom prst="rect">
            <a:avLst/>
          </a:prstGeom>
        </p:spPr>
      </p:pic>
      <p:pic>
        <p:nvPicPr>
          <p:cNvPr id="11" name="Grafik 10">
            <a:extLst>
              <a:ext uri="{FF2B5EF4-FFF2-40B4-BE49-F238E27FC236}">
                <a16:creationId xmlns:a16="http://schemas.microsoft.com/office/drawing/2014/main" id="{2CCC3D72-5548-4D15-BD25-D4BCAFCA2794}"/>
              </a:ext>
            </a:extLst>
          </p:cNvPr>
          <p:cNvPicPr>
            <a:picLocks noChangeAspect="1"/>
          </p:cNvPicPr>
          <p:nvPr/>
        </p:nvPicPr>
        <p:blipFill>
          <a:blip r:embed="rId4"/>
          <a:stretch>
            <a:fillRect/>
          </a:stretch>
        </p:blipFill>
        <p:spPr>
          <a:xfrm>
            <a:off x="323850" y="4386769"/>
            <a:ext cx="1961654" cy="462862"/>
          </a:xfrm>
          <a:prstGeom prst="rect">
            <a:avLst/>
          </a:prstGeom>
        </p:spPr>
      </p:pic>
      <p:sp>
        <p:nvSpPr>
          <p:cNvPr id="9" name="Titel 8">
            <a:extLst>
              <a:ext uri="{FF2B5EF4-FFF2-40B4-BE49-F238E27FC236}">
                <a16:creationId xmlns:a16="http://schemas.microsoft.com/office/drawing/2014/main" id="{9FD89461-4D5B-CC18-8109-1FE9D2516E34}"/>
              </a:ext>
            </a:extLst>
          </p:cNvPr>
          <p:cNvSpPr>
            <a:spLocks noGrp="1"/>
          </p:cNvSpPr>
          <p:nvPr>
            <p:ph type="title"/>
          </p:nvPr>
        </p:nvSpPr>
        <p:spPr>
          <a:xfrm>
            <a:off x="323850" y="230396"/>
            <a:ext cx="8496300" cy="575841"/>
          </a:xfrm>
        </p:spPr>
        <p:txBody>
          <a:bodyPr>
            <a:normAutofit fontScale="90000"/>
          </a:bodyPr>
          <a:lstStyle/>
          <a:p>
            <a:r>
              <a:rPr lang="de-DE" sz="2700" dirty="0">
                <a:solidFill>
                  <a:srgbClr val="EC008C"/>
                </a:solidFill>
              </a:rPr>
              <a:t>Gelingensbedingungen für transdisziplinäre Zusammenarbeit</a:t>
            </a:r>
            <a:br>
              <a:rPr lang="de-DE" dirty="0">
                <a:solidFill>
                  <a:srgbClr val="EC008C"/>
                </a:solidFill>
              </a:rPr>
            </a:br>
            <a:br>
              <a:rPr lang="de-DE" dirty="0">
                <a:solidFill>
                  <a:srgbClr val="EC008C"/>
                </a:solidFill>
              </a:rPr>
            </a:br>
            <a:endParaRPr lang="de-DE" dirty="0">
              <a:solidFill>
                <a:srgbClr val="EC008C"/>
              </a:solidFill>
            </a:endParaRPr>
          </a:p>
        </p:txBody>
      </p:sp>
      <p:sp>
        <p:nvSpPr>
          <p:cNvPr id="2" name="Foliennummernplatzhalter 1">
            <a:extLst>
              <a:ext uri="{FF2B5EF4-FFF2-40B4-BE49-F238E27FC236}">
                <a16:creationId xmlns:a16="http://schemas.microsoft.com/office/drawing/2014/main" id="{3F0E3AD3-8613-EEEC-1869-27EFEF040574}"/>
              </a:ext>
            </a:extLst>
          </p:cNvPr>
          <p:cNvSpPr>
            <a:spLocks noGrp="1"/>
          </p:cNvSpPr>
          <p:nvPr>
            <p:ph type="sldNum" sz="quarter" idx="12"/>
          </p:nvPr>
        </p:nvSpPr>
        <p:spPr/>
        <p:txBody>
          <a:bodyPr/>
          <a:lstStyle/>
          <a:p>
            <a:pPr defTabSz="457189">
              <a:defRPr/>
            </a:pPr>
            <a:fld id="{309D5144-004E-1E45-907B-65C86CA25C3F}" type="slidenum">
              <a:rPr lang="de-DE">
                <a:solidFill>
                  <a:srgbClr val="333333"/>
                </a:solidFill>
                <a:latin typeface="TheSans UHH"/>
              </a:rPr>
              <a:pPr defTabSz="457189">
                <a:defRPr/>
              </a:pPr>
              <a:t>5</a:t>
            </a:fld>
            <a:endParaRPr lang="de-DE" dirty="0">
              <a:solidFill>
                <a:srgbClr val="333333"/>
              </a:solidFill>
              <a:latin typeface="TheSans UHH"/>
            </a:endParaRPr>
          </a:p>
        </p:txBody>
      </p:sp>
      <p:sp>
        <p:nvSpPr>
          <p:cNvPr id="4" name="Titel">
            <a:extLst>
              <a:ext uri="{FF2B5EF4-FFF2-40B4-BE49-F238E27FC236}">
                <a16:creationId xmlns:a16="http://schemas.microsoft.com/office/drawing/2014/main" id="{C837C868-529A-BAD5-8AEC-D8CA0A5DFE77}"/>
              </a:ext>
            </a:extLst>
          </p:cNvPr>
          <p:cNvSpPr txBox="1">
            <a:spLocks/>
          </p:cNvSpPr>
          <p:nvPr/>
        </p:nvSpPr>
        <p:spPr>
          <a:xfrm>
            <a:off x="247817" y="637511"/>
            <a:ext cx="8096400" cy="1015200"/>
          </a:xfrm>
          <a:prstGeom prst="rect">
            <a:avLst/>
          </a:prstGeom>
        </p:spPr>
        <p:txBody>
          <a:bodyPr/>
          <a:lstStyle>
            <a:lvl1pPr algn="l" defTabSz="457200" rtl="0" eaLnBrk="1" latinLnBrk="0" hangingPunct="1">
              <a:spcBef>
                <a:spcPct val="0"/>
              </a:spcBef>
              <a:buNone/>
              <a:defRPr sz="3000" b="1" i="0" kern="1200">
                <a:solidFill>
                  <a:schemeClr val="bg1"/>
                </a:solidFill>
                <a:latin typeface="TheSans UHH" panose="020B0502050302020203" pitchFamily="34" charset="0"/>
                <a:ea typeface="+mj-ea"/>
                <a:cs typeface="TheSans UHH" panose="020B0502050302020203" pitchFamily="34" charset="0"/>
              </a:defRPr>
            </a:lvl1pPr>
          </a:lstStyle>
          <a:p>
            <a:pPr defTabSz="457189">
              <a:defRPr/>
            </a:pPr>
            <a:br>
              <a:rPr lang="de-DE">
                <a:solidFill>
                  <a:srgbClr val="FFFFFF"/>
                </a:solidFill>
              </a:rPr>
            </a:br>
            <a:endParaRPr lang="de-DE" dirty="0">
              <a:solidFill>
                <a:srgbClr val="FFFFFF"/>
              </a:solidFill>
            </a:endParaRPr>
          </a:p>
        </p:txBody>
      </p:sp>
      <p:cxnSp>
        <p:nvCxnSpPr>
          <p:cNvPr id="10" name="Gerader Verbinder 9">
            <a:extLst>
              <a:ext uri="{FF2B5EF4-FFF2-40B4-BE49-F238E27FC236}">
                <a16:creationId xmlns:a16="http://schemas.microsoft.com/office/drawing/2014/main" id="{0964238C-8B61-44B0-AE96-1D40C9D1A90A}"/>
              </a:ext>
            </a:extLst>
          </p:cNvPr>
          <p:cNvCxnSpPr>
            <a:cxnSpLocks/>
          </p:cNvCxnSpPr>
          <p:nvPr/>
        </p:nvCxnSpPr>
        <p:spPr>
          <a:xfrm>
            <a:off x="0" y="877817"/>
            <a:ext cx="9144000" cy="0"/>
          </a:xfrm>
          <a:prstGeom prst="line">
            <a:avLst/>
          </a:prstGeom>
          <a:ln w="28575">
            <a:solidFill>
              <a:schemeClr val="accent3"/>
            </a:solidFill>
          </a:ln>
        </p:spPr>
        <p:style>
          <a:lnRef idx="1">
            <a:schemeClr val="accent1"/>
          </a:lnRef>
          <a:fillRef idx="0">
            <a:schemeClr val="accent1"/>
          </a:fillRef>
          <a:effectRef idx="0">
            <a:schemeClr val="accent1"/>
          </a:effectRef>
          <a:fontRef idx="minor">
            <a:schemeClr val="tx1"/>
          </a:fontRef>
        </p:style>
      </p:cxnSp>
      <p:sp>
        <p:nvSpPr>
          <p:cNvPr id="3" name="Rechteck 2">
            <a:extLst>
              <a:ext uri="{FF2B5EF4-FFF2-40B4-BE49-F238E27FC236}">
                <a16:creationId xmlns:a16="http://schemas.microsoft.com/office/drawing/2014/main" id="{76142188-5405-4B5F-9E84-C4AD82FB4495}"/>
              </a:ext>
            </a:extLst>
          </p:cNvPr>
          <p:cNvSpPr/>
          <p:nvPr/>
        </p:nvSpPr>
        <p:spPr>
          <a:xfrm>
            <a:off x="142936" y="1399510"/>
            <a:ext cx="7105817" cy="3354765"/>
          </a:xfrm>
          <a:prstGeom prst="rect">
            <a:avLst/>
          </a:prstGeom>
        </p:spPr>
        <p:txBody>
          <a:bodyPr wrap="square">
            <a:spAutoFit/>
          </a:bodyPr>
          <a:lstStyle/>
          <a:p>
            <a:pPr marL="914389" lvl="1" indent="-457200" defTabSz="457189">
              <a:buFont typeface="Wingdings" panose="05000000000000000000" pitchFamily="2" charset="2"/>
              <a:buChar char="ü"/>
            </a:pPr>
            <a:r>
              <a:rPr lang="de-DE" sz="1600" dirty="0">
                <a:solidFill>
                  <a:schemeClr val="accent3"/>
                </a:solidFill>
              </a:rPr>
              <a:t>Gemeinsames Verständnis der Frage-/Problem-/Zielstellung (z. B. Vorgespräche, </a:t>
            </a:r>
            <a:r>
              <a:rPr lang="de-DE" sz="1600" dirty="0" err="1">
                <a:solidFill>
                  <a:schemeClr val="accent3"/>
                </a:solidFill>
              </a:rPr>
              <a:t>Workshopformate</a:t>
            </a:r>
            <a:r>
              <a:rPr lang="de-DE" sz="1600" dirty="0">
                <a:solidFill>
                  <a:schemeClr val="accent3"/>
                </a:solidFill>
              </a:rPr>
              <a:t>)</a:t>
            </a:r>
          </a:p>
          <a:p>
            <a:pPr marL="914389" lvl="1" indent="-457200" defTabSz="457189">
              <a:spcBef>
                <a:spcPts val="600"/>
              </a:spcBef>
              <a:buFont typeface="Wingdings" panose="05000000000000000000" pitchFamily="2" charset="2"/>
              <a:buChar char="ü"/>
            </a:pPr>
            <a:r>
              <a:rPr lang="de-DE" sz="1600" dirty="0">
                <a:solidFill>
                  <a:schemeClr val="accent3"/>
                </a:solidFill>
              </a:rPr>
              <a:t>Flexibilität in der Durchführung (iterative Prozesse, Offenheit für Richtungsanpassungen + neue Impulse)</a:t>
            </a:r>
          </a:p>
          <a:p>
            <a:pPr marL="914389" lvl="1" indent="-457200" defTabSz="457189">
              <a:spcBef>
                <a:spcPts val="600"/>
              </a:spcBef>
              <a:buFont typeface="Wingdings" panose="05000000000000000000" pitchFamily="2" charset="2"/>
              <a:buChar char="ü"/>
            </a:pPr>
            <a:r>
              <a:rPr lang="de-DE" sz="1600" dirty="0">
                <a:solidFill>
                  <a:schemeClr val="accent3"/>
                </a:solidFill>
              </a:rPr>
              <a:t>Klarer Rahmen (Klärung zeitl./</a:t>
            </a:r>
            <a:r>
              <a:rPr lang="de-DE" sz="1600" dirty="0" err="1">
                <a:solidFill>
                  <a:schemeClr val="accent3"/>
                </a:solidFill>
              </a:rPr>
              <a:t>inhaltl</a:t>
            </a:r>
            <a:r>
              <a:rPr lang="de-DE" sz="1600" dirty="0">
                <a:solidFill>
                  <a:schemeClr val="accent3"/>
                </a:solidFill>
              </a:rPr>
              <a:t>. Ablauf, Projektmanagement-Tools)</a:t>
            </a:r>
          </a:p>
          <a:p>
            <a:pPr marL="1371589" lvl="2" indent="-457200" defTabSz="457189">
              <a:spcBef>
                <a:spcPts val="600"/>
              </a:spcBef>
              <a:buFont typeface="Wingdings" panose="05000000000000000000" pitchFamily="2" charset="2"/>
              <a:buChar char="ü"/>
            </a:pPr>
            <a:r>
              <a:rPr lang="de-DE" sz="1600" dirty="0">
                <a:solidFill>
                  <a:schemeClr val="accent3"/>
                </a:solidFill>
              </a:rPr>
              <a:t> Erwartungsmanagement bzgl. Einbezug, Methoden, Ergebnis(-zugang) (z. B. schriftl. Vereinbarung?)</a:t>
            </a:r>
          </a:p>
          <a:p>
            <a:pPr marL="914389" lvl="1" indent="-457200" defTabSz="457189">
              <a:lnSpc>
                <a:spcPct val="150000"/>
              </a:lnSpc>
              <a:buFont typeface="Wingdings" panose="05000000000000000000" pitchFamily="2" charset="2"/>
              <a:buChar char="ü"/>
            </a:pPr>
            <a:r>
              <a:rPr lang="de-DE" sz="1600" dirty="0">
                <a:solidFill>
                  <a:schemeClr val="accent3"/>
                </a:solidFill>
              </a:rPr>
              <a:t>Motivation (Was finden die Beteiligten wichtig, relevant?)</a:t>
            </a:r>
          </a:p>
          <a:p>
            <a:pPr marL="457189" lvl="1" defTabSz="457189">
              <a:lnSpc>
                <a:spcPct val="150000"/>
              </a:lnSpc>
            </a:pPr>
            <a:endParaRPr lang="de-DE" dirty="0">
              <a:latin typeface="Calibri"/>
            </a:endParaRPr>
          </a:p>
          <a:p>
            <a:pPr marL="914389" lvl="1" indent="-457200" defTabSz="457189">
              <a:buFont typeface="Wingdings" panose="05000000000000000000" pitchFamily="2" charset="2"/>
              <a:buChar char="ü"/>
            </a:pPr>
            <a:endParaRPr lang="de-DE" dirty="0">
              <a:latin typeface="Calibri"/>
            </a:endParaRPr>
          </a:p>
        </p:txBody>
      </p:sp>
    </p:spTree>
    <p:extLst>
      <p:ext uri="{BB962C8B-B14F-4D97-AF65-F5344CB8AC3E}">
        <p14:creationId xmlns:p14="http://schemas.microsoft.com/office/powerpoint/2010/main" val="95958498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A660707-2BC3-6ECD-0E68-CDB5E4F7ABE7}"/>
            </a:ext>
          </a:extLst>
        </p:cNvPr>
        <p:cNvGrpSpPr/>
        <p:nvPr/>
      </p:nvGrpSpPr>
      <p:grpSpPr>
        <a:xfrm>
          <a:off x="0" y="0"/>
          <a:ext cx="0" cy="0"/>
          <a:chOff x="0" y="0"/>
          <a:chExt cx="0" cy="0"/>
        </a:xfrm>
      </p:grpSpPr>
      <p:sp>
        <p:nvSpPr>
          <p:cNvPr id="2" name="Foliennummernplatzhalter 1">
            <a:extLst>
              <a:ext uri="{FF2B5EF4-FFF2-40B4-BE49-F238E27FC236}">
                <a16:creationId xmlns:a16="http://schemas.microsoft.com/office/drawing/2014/main" id="{603E277F-4937-1EBB-74BF-5FF72F40B162}"/>
              </a:ext>
            </a:extLst>
          </p:cNvPr>
          <p:cNvSpPr>
            <a:spLocks noGrp="1"/>
          </p:cNvSpPr>
          <p:nvPr>
            <p:ph type="sldNum" sz="quarter" idx="4"/>
          </p:nvPr>
        </p:nvSpPr>
        <p:spPr/>
        <p:txBody>
          <a:bodyPr/>
          <a:lstStyle/>
          <a:p>
            <a:fld id="{3449650F-E03B-624E-B2AD-4F9591B58B11}" type="slidenum">
              <a:rPr lang="de-DE" smtClean="0"/>
              <a:pPr/>
              <a:t>6</a:t>
            </a:fld>
            <a:endParaRPr lang="de-DE" dirty="0"/>
          </a:p>
        </p:txBody>
      </p:sp>
      <p:pic>
        <p:nvPicPr>
          <p:cNvPr id="7" name="Bildplatzhalter 6" descr="Ein Bild, das Kleidung, Grafiken, Person, Cartoon enthält.&#10;&#10;Automatisch generierte Beschreibung">
            <a:extLst>
              <a:ext uri="{FF2B5EF4-FFF2-40B4-BE49-F238E27FC236}">
                <a16:creationId xmlns:a16="http://schemas.microsoft.com/office/drawing/2014/main" id="{62B692EA-CB5A-1D45-A9F7-43A73B98AD81}"/>
              </a:ext>
            </a:extLst>
          </p:cNvPr>
          <p:cNvPicPr>
            <a:picLocks noGrp="1" noChangeAspect="1"/>
          </p:cNvPicPr>
          <p:nvPr>
            <p:ph type="pic" sz="quarter" idx="13"/>
          </p:nvPr>
        </p:nvPicPr>
        <p:blipFill>
          <a:blip r:embed="rId3"/>
          <a:srcRect t="17898" b="17898"/>
          <a:stretch>
            <a:fillRect/>
          </a:stretch>
        </p:blipFill>
        <p:spPr>
          <a:xfrm>
            <a:off x="0" y="0"/>
            <a:ext cx="9144297" cy="5143500"/>
          </a:xfrm>
        </p:spPr>
      </p:pic>
      <p:sp>
        <p:nvSpPr>
          <p:cNvPr id="12" name="Textfeld 11">
            <a:extLst>
              <a:ext uri="{FF2B5EF4-FFF2-40B4-BE49-F238E27FC236}">
                <a16:creationId xmlns:a16="http://schemas.microsoft.com/office/drawing/2014/main" id="{EADAD377-0150-785B-B695-82ED0970DA3E}"/>
              </a:ext>
            </a:extLst>
          </p:cNvPr>
          <p:cNvSpPr txBox="1"/>
          <p:nvPr/>
        </p:nvSpPr>
        <p:spPr>
          <a:xfrm>
            <a:off x="6300192" y="1851670"/>
            <a:ext cx="2952006" cy="1569660"/>
          </a:xfrm>
          <a:prstGeom prst="rect">
            <a:avLst/>
          </a:prstGeom>
          <a:noFill/>
        </p:spPr>
        <p:txBody>
          <a:bodyPr wrap="square" rtlCol="0">
            <a:spAutoFit/>
          </a:bodyPr>
          <a:lstStyle/>
          <a:p>
            <a:pPr algn="l"/>
            <a:r>
              <a:rPr lang="de-DE" sz="2400" b="1" dirty="0">
                <a:solidFill>
                  <a:schemeClr val="bg1"/>
                </a:solidFill>
                <a:latin typeface="+mj-lt"/>
              </a:rPr>
              <a:t>Wissenstransfer: Was für ein Forschungsprodukt braucht es?</a:t>
            </a:r>
          </a:p>
        </p:txBody>
      </p:sp>
    </p:spTree>
    <p:extLst>
      <p:ext uri="{BB962C8B-B14F-4D97-AF65-F5344CB8AC3E}">
        <p14:creationId xmlns:p14="http://schemas.microsoft.com/office/powerpoint/2010/main" val="297709702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Grafik 7">
            <a:extLst>
              <a:ext uri="{FF2B5EF4-FFF2-40B4-BE49-F238E27FC236}">
                <a16:creationId xmlns:a16="http://schemas.microsoft.com/office/drawing/2014/main" id="{138982A5-C538-43A1-9393-ACC68B29CBA3}"/>
              </a:ext>
            </a:extLst>
          </p:cNvPr>
          <p:cNvPicPr>
            <a:picLocks noChangeAspect="1"/>
          </p:cNvPicPr>
          <p:nvPr/>
        </p:nvPicPr>
        <p:blipFill rotWithShape="1">
          <a:blip r:embed="rId3"/>
          <a:srcRect l="14357" r="24270"/>
          <a:stretch/>
        </p:blipFill>
        <p:spPr>
          <a:xfrm>
            <a:off x="7269241" y="3147814"/>
            <a:ext cx="1541962" cy="1836948"/>
          </a:xfrm>
          <a:prstGeom prst="rect">
            <a:avLst/>
          </a:prstGeom>
        </p:spPr>
      </p:pic>
      <p:pic>
        <p:nvPicPr>
          <p:cNvPr id="7" name="Grafik 6">
            <a:extLst>
              <a:ext uri="{FF2B5EF4-FFF2-40B4-BE49-F238E27FC236}">
                <a16:creationId xmlns:a16="http://schemas.microsoft.com/office/drawing/2014/main" id="{76A2CC4D-FFF8-42FE-B825-7B2F23F547E5}"/>
              </a:ext>
            </a:extLst>
          </p:cNvPr>
          <p:cNvPicPr>
            <a:picLocks noChangeAspect="1"/>
          </p:cNvPicPr>
          <p:nvPr/>
        </p:nvPicPr>
        <p:blipFill>
          <a:blip r:embed="rId4"/>
          <a:stretch>
            <a:fillRect/>
          </a:stretch>
        </p:blipFill>
        <p:spPr>
          <a:xfrm>
            <a:off x="323850" y="4386769"/>
            <a:ext cx="1961654" cy="462862"/>
          </a:xfrm>
          <a:prstGeom prst="rect">
            <a:avLst/>
          </a:prstGeom>
        </p:spPr>
      </p:pic>
      <p:sp>
        <p:nvSpPr>
          <p:cNvPr id="9" name="Titel 8">
            <a:extLst>
              <a:ext uri="{FF2B5EF4-FFF2-40B4-BE49-F238E27FC236}">
                <a16:creationId xmlns:a16="http://schemas.microsoft.com/office/drawing/2014/main" id="{9FD89461-4D5B-CC18-8109-1FE9D2516E34}"/>
              </a:ext>
            </a:extLst>
          </p:cNvPr>
          <p:cNvSpPr>
            <a:spLocks noGrp="1"/>
          </p:cNvSpPr>
          <p:nvPr>
            <p:ph type="title"/>
          </p:nvPr>
        </p:nvSpPr>
        <p:spPr>
          <a:xfrm>
            <a:off x="260219" y="181823"/>
            <a:ext cx="8496300" cy="575841"/>
          </a:xfrm>
        </p:spPr>
        <p:txBody>
          <a:bodyPr>
            <a:normAutofit fontScale="90000"/>
          </a:bodyPr>
          <a:lstStyle/>
          <a:p>
            <a:r>
              <a:rPr lang="de-DE" sz="3100" dirty="0">
                <a:solidFill>
                  <a:srgbClr val="277EC3"/>
                </a:solidFill>
              </a:rPr>
              <a:t>Relevanz des Forschungsproduktes</a:t>
            </a:r>
            <a:br>
              <a:rPr lang="de-DE" dirty="0">
                <a:solidFill>
                  <a:srgbClr val="277EC3"/>
                </a:solidFill>
              </a:rPr>
            </a:br>
            <a:br>
              <a:rPr lang="de-DE" dirty="0">
                <a:solidFill>
                  <a:srgbClr val="277EC3"/>
                </a:solidFill>
              </a:rPr>
            </a:br>
            <a:endParaRPr lang="de-DE" dirty="0">
              <a:solidFill>
                <a:srgbClr val="277EC3"/>
              </a:solidFill>
            </a:endParaRPr>
          </a:p>
        </p:txBody>
      </p:sp>
      <p:sp>
        <p:nvSpPr>
          <p:cNvPr id="2" name="Foliennummernplatzhalter 1">
            <a:extLst>
              <a:ext uri="{FF2B5EF4-FFF2-40B4-BE49-F238E27FC236}">
                <a16:creationId xmlns:a16="http://schemas.microsoft.com/office/drawing/2014/main" id="{3F0E3AD3-8613-EEEC-1869-27EFEF040574}"/>
              </a:ext>
            </a:extLst>
          </p:cNvPr>
          <p:cNvSpPr>
            <a:spLocks noGrp="1"/>
          </p:cNvSpPr>
          <p:nvPr>
            <p:ph type="sldNum" sz="quarter" idx="12"/>
          </p:nvPr>
        </p:nvSpPr>
        <p:spPr/>
        <p:txBody>
          <a:bodyPr/>
          <a:lstStyle/>
          <a:p>
            <a:pPr defTabSz="457189">
              <a:defRPr/>
            </a:pPr>
            <a:fld id="{309D5144-004E-1E45-907B-65C86CA25C3F}" type="slidenum">
              <a:rPr lang="de-DE">
                <a:solidFill>
                  <a:srgbClr val="333333"/>
                </a:solidFill>
                <a:latin typeface="TheSans UHH"/>
              </a:rPr>
              <a:pPr defTabSz="457189">
                <a:defRPr/>
              </a:pPr>
              <a:t>7</a:t>
            </a:fld>
            <a:endParaRPr lang="de-DE" dirty="0">
              <a:solidFill>
                <a:srgbClr val="333333"/>
              </a:solidFill>
              <a:latin typeface="TheSans UHH"/>
            </a:endParaRPr>
          </a:p>
        </p:txBody>
      </p:sp>
      <p:sp>
        <p:nvSpPr>
          <p:cNvPr id="4" name="Titel">
            <a:extLst>
              <a:ext uri="{FF2B5EF4-FFF2-40B4-BE49-F238E27FC236}">
                <a16:creationId xmlns:a16="http://schemas.microsoft.com/office/drawing/2014/main" id="{C837C868-529A-BAD5-8AEC-D8CA0A5DFE77}"/>
              </a:ext>
            </a:extLst>
          </p:cNvPr>
          <p:cNvSpPr txBox="1">
            <a:spLocks/>
          </p:cNvSpPr>
          <p:nvPr/>
        </p:nvSpPr>
        <p:spPr>
          <a:xfrm>
            <a:off x="247817" y="637511"/>
            <a:ext cx="8096400" cy="1015200"/>
          </a:xfrm>
          <a:prstGeom prst="rect">
            <a:avLst/>
          </a:prstGeom>
        </p:spPr>
        <p:txBody>
          <a:bodyPr/>
          <a:lstStyle>
            <a:lvl1pPr algn="l" defTabSz="457200" rtl="0" eaLnBrk="1" latinLnBrk="0" hangingPunct="1">
              <a:spcBef>
                <a:spcPct val="0"/>
              </a:spcBef>
              <a:buNone/>
              <a:defRPr sz="3000" b="1" i="0" kern="1200">
                <a:solidFill>
                  <a:schemeClr val="bg1"/>
                </a:solidFill>
                <a:latin typeface="TheSans UHH" panose="020B0502050302020203" pitchFamily="34" charset="0"/>
                <a:ea typeface="+mj-ea"/>
                <a:cs typeface="TheSans UHH" panose="020B0502050302020203" pitchFamily="34" charset="0"/>
              </a:defRPr>
            </a:lvl1pPr>
          </a:lstStyle>
          <a:p>
            <a:pPr defTabSz="457189">
              <a:defRPr/>
            </a:pPr>
            <a:br>
              <a:rPr lang="de-DE">
                <a:solidFill>
                  <a:srgbClr val="FFFFFF"/>
                </a:solidFill>
              </a:rPr>
            </a:br>
            <a:endParaRPr lang="de-DE" dirty="0">
              <a:solidFill>
                <a:srgbClr val="FFFFFF"/>
              </a:solidFill>
            </a:endParaRPr>
          </a:p>
        </p:txBody>
      </p:sp>
      <p:cxnSp>
        <p:nvCxnSpPr>
          <p:cNvPr id="10" name="Gerader Verbinder 9">
            <a:extLst>
              <a:ext uri="{FF2B5EF4-FFF2-40B4-BE49-F238E27FC236}">
                <a16:creationId xmlns:a16="http://schemas.microsoft.com/office/drawing/2014/main" id="{0964238C-8B61-44B0-AE96-1D40C9D1A90A}"/>
              </a:ext>
            </a:extLst>
          </p:cNvPr>
          <p:cNvCxnSpPr>
            <a:cxnSpLocks/>
          </p:cNvCxnSpPr>
          <p:nvPr/>
        </p:nvCxnSpPr>
        <p:spPr>
          <a:xfrm>
            <a:off x="0" y="877817"/>
            <a:ext cx="9144000" cy="0"/>
          </a:xfrm>
          <a:prstGeom prst="line">
            <a:avLst/>
          </a:prstGeom>
          <a:ln w="28575">
            <a:solidFill>
              <a:schemeClr val="accent3"/>
            </a:solidFill>
          </a:ln>
        </p:spPr>
        <p:style>
          <a:lnRef idx="1">
            <a:schemeClr val="accent1"/>
          </a:lnRef>
          <a:fillRef idx="0">
            <a:schemeClr val="accent1"/>
          </a:fillRef>
          <a:effectRef idx="0">
            <a:schemeClr val="accent1"/>
          </a:effectRef>
          <a:fontRef idx="minor">
            <a:schemeClr val="tx1"/>
          </a:fontRef>
        </p:style>
      </p:cxnSp>
      <p:sp>
        <p:nvSpPr>
          <p:cNvPr id="5" name="Rechteck 4">
            <a:extLst>
              <a:ext uri="{FF2B5EF4-FFF2-40B4-BE49-F238E27FC236}">
                <a16:creationId xmlns:a16="http://schemas.microsoft.com/office/drawing/2014/main" id="{7CBE0596-F663-4B8B-94D3-38B044D8889A}"/>
              </a:ext>
            </a:extLst>
          </p:cNvPr>
          <p:cNvSpPr/>
          <p:nvPr/>
        </p:nvSpPr>
        <p:spPr>
          <a:xfrm>
            <a:off x="372255" y="1350869"/>
            <a:ext cx="8096400" cy="2308324"/>
          </a:xfrm>
          <a:prstGeom prst="rect">
            <a:avLst/>
          </a:prstGeom>
        </p:spPr>
        <p:txBody>
          <a:bodyPr wrap="square">
            <a:spAutoFit/>
          </a:bodyPr>
          <a:lstStyle/>
          <a:p>
            <a:pPr marL="742939" lvl="1" indent="-285750" defTabSz="457189">
              <a:buFont typeface="Arial" panose="020B0604020202020204" pitchFamily="34" charset="0"/>
              <a:buChar char="•"/>
            </a:pPr>
            <a:r>
              <a:rPr lang="de-DE" dirty="0">
                <a:solidFill>
                  <a:schemeClr val="accent3"/>
                </a:solidFill>
              </a:rPr>
              <a:t>Das Forschungsprodukt (Präsentation, Bericht, etc.) wird bei transferorientierter Lehre in die Praxis gegeben.</a:t>
            </a:r>
          </a:p>
          <a:p>
            <a:pPr marL="457189" lvl="1" defTabSz="457189"/>
            <a:endParaRPr lang="de-DE" dirty="0">
              <a:solidFill>
                <a:schemeClr val="accent3"/>
              </a:solidFill>
            </a:endParaRPr>
          </a:p>
          <a:p>
            <a:pPr marL="742939" lvl="1" indent="-285750" defTabSz="457189">
              <a:buFont typeface="Arial" panose="020B0604020202020204" pitchFamily="34" charset="0"/>
              <a:buChar char="•"/>
            </a:pPr>
            <a:r>
              <a:rPr lang="de-DE" dirty="0">
                <a:solidFill>
                  <a:schemeClr val="accent3"/>
                </a:solidFill>
              </a:rPr>
              <a:t>Wissenschaftliche Arbeiten (Sprache, Format) eignen sich nicht immer, um wissenschaftlich produziertes Wissen in die Praxis zu vermitteln, daher ist die Frage nach einem wirkungsvollen Forschungsprodukt relevant.</a:t>
            </a:r>
          </a:p>
          <a:p>
            <a:pPr marL="457189" lvl="1" defTabSz="457189"/>
            <a:endParaRPr lang="de-DE" dirty="0">
              <a:latin typeface="Calibri"/>
            </a:endParaRPr>
          </a:p>
        </p:txBody>
      </p:sp>
    </p:spTree>
    <p:extLst>
      <p:ext uri="{BB962C8B-B14F-4D97-AF65-F5344CB8AC3E}">
        <p14:creationId xmlns:p14="http://schemas.microsoft.com/office/powerpoint/2010/main" val="146751141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40FA5DF-AD3D-FA14-306B-528A0BC5A319}"/>
            </a:ext>
          </a:extLst>
        </p:cNvPr>
        <p:cNvGrpSpPr/>
        <p:nvPr/>
      </p:nvGrpSpPr>
      <p:grpSpPr>
        <a:xfrm>
          <a:off x="0" y="0"/>
          <a:ext cx="0" cy="0"/>
          <a:chOff x="0" y="0"/>
          <a:chExt cx="0" cy="0"/>
        </a:xfrm>
      </p:grpSpPr>
      <p:sp>
        <p:nvSpPr>
          <p:cNvPr id="2" name="Foliennummernplatzhalter 1">
            <a:extLst>
              <a:ext uri="{FF2B5EF4-FFF2-40B4-BE49-F238E27FC236}">
                <a16:creationId xmlns:a16="http://schemas.microsoft.com/office/drawing/2014/main" id="{BB7E1073-9068-608F-2771-DC38B91977B5}"/>
              </a:ext>
            </a:extLst>
          </p:cNvPr>
          <p:cNvSpPr>
            <a:spLocks noGrp="1"/>
          </p:cNvSpPr>
          <p:nvPr>
            <p:ph type="sldNum" sz="quarter" idx="4"/>
          </p:nvPr>
        </p:nvSpPr>
        <p:spPr/>
        <p:txBody>
          <a:bodyPr/>
          <a:lstStyle/>
          <a:p>
            <a:fld id="{3449650F-E03B-624E-B2AD-4F9591B58B11}" type="slidenum">
              <a:rPr lang="de-DE" smtClean="0"/>
              <a:pPr/>
              <a:t>8</a:t>
            </a:fld>
            <a:endParaRPr lang="de-DE" dirty="0"/>
          </a:p>
        </p:txBody>
      </p:sp>
      <p:pic>
        <p:nvPicPr>
          <p:cNvPr id="7" name="Bildplatzhalter 6" descr="Ein Bild, das Kleidung, Grafiken, Person, Cartoon enthält.&#10;&#10;Automatisch generierte Beschreibung">
            <a:extLst>
              <a:ext uri="{FF2B5EF4-FFF2-40B4-BE49-F238E27FC236}">
                <a16:creationId xmlns:a16="http://schemas.microsoft.com/office/drawing/2014/main" id="{AD8A5F74-8A95-67A9-B856-B7DE180044D4}"/>
              </a:ext>
            </a:extLst>
          </p:cNvPr>
          <p:cNvPicPr>
            <a:picLocks noGrp="1" noChangeAspect="1"/>
          </p:cNvPicPr>
          <p:nvPr>
            <p:ph type="pic" sz="quarter" idx="13"/>
          </p:nvPr>
        </p:nvPicPr>
        <p:blipFill>
          <a:blip r:embed="rId3"/>
          <a:srcRect t="17898" b="17898"/>
          <a:stretch>
            <a:fillRect/>
          </a:stretch>
        </p:blipFill>
        <p:spPr>
          <a:xfrm>
            <a:off x="0" y="0"/>
            <a:ext cx="9144297" cy="5143500"/>
          </a:xfrm>
        </p:spPr>
      </p:pic>
      <p:sp>
        <p:nvSpPr>
          <p:cNvPr id="12" name="Textfeld 11">
            <a:extLst>
              <a:ext uri="{FF2B5EF4-FFF2-40B4-BE49-F238E27FC236}">
                <a16:creationId xmlns:a16="http://schemas.microsoft.com/office/drawing/2014/main" id="{B8BCF145-0221-D86C-2AB7-11D0532D7BC1}"/>
              </a:ext>
            </a:extLst>
          </p:cNvPr>
          <p:cNvSpPr txBox="1"/>
          <p:nvPr/>
        </p:nvSpPr>
        <p:spPr>
          <a:xfrm>
            <a:off x="6300192" y="1851670"/>
            <a:ext cx="2952006" cy="1569660"/>
          </a:xfrm>
          <a:prstGeom prst="rect">
            <a:avLst/>
          </a:prstGeom>
          <a:noFill/>
        </p:spPr>
        <p:txBody>
          <a:bodyPr wrap="square" rtlCol="0">
            <a:spAutoFit/>
          </a:bodyPr>
          <a:lstStyle/>
          <a:p>
            <a:pPr algn="l"/>
            <a:r>
              <a:rPr lang="de-DE" sz="2400" b="1" dirty="0">
                <a:solidFill>
                  <a:schemeClr val="bg1"/>
                </a:solidFill>
                <a:latin typeface="+mj-lt"/>
              </a:rPr>
              <a:t>Leifragen zur Erstellung transferorientierter Forschungsprodukte</a:t>
            </a:r>
          </a:p>
        </p:txBody>
      </p:sp>
    </p:spTree>
    <p:extLst>
      <p:ext uri="{BB962C8B-B14F-4D97-AF65-F5344CB8AC3E}">
        <p14:creationId xmlns:p14="http://schemas.microsoft.com/office/powerpoint/2010/main" val="171773300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Grafik 6">
            <a:extLst>
              <a:ext uri="{FF2B5EF4-FFF2-40B4-BE49-F238E27FC236}">
                <a16:creationId xmlns:a16="http://schemas.microsoft.com/office/drawing/2014/main" id="{DFC28401-8FF9-4BA8-BFFF-48BDF61D91BB}"/>
              </a:ext>
            </a:extLst>
          </p:cNvPr>
          <p:cNvPicPr>
            <a:picLocks noChangeAspect="1"/>
          </p:cNvPicPr>
          <p:nvPr/>
        </p:nvPicPr>
        <p:blipFill rotWithShape="1">
          <a:blip r:embed="rId3"/>
          <a:srcRect l="14357" r="24270"/>
          <a:stretch/>
        </p:blipFill>
        <p:spPr>
          <a:xfrm>
            <a:off x="7269241" y="3147814"/>
            <a:ext cx="1541962" cy="1836948"/>
          </a:xfrm>
          <a:prstGeom prst="rect">
            <a:avLst/>
          </a:prstGeom>
        </p:spPr>
      </p:pic>
      <p:sp>
        <p:nvSpPr>
          <p:cNvPr id="9" name="Titel 8">
            <a:extLst>
              <a:ext uri="{FF2B5EF4-FFF2-40B4-BE49-F238E27FC236}">
                <a16:creationId xmlns:a16="http://schemas.microsoft.com/office/drawing/2014/main" id="{9FD89461-4D5B-CC18-8109-1FE9D2516E34}"/>
              </a:ext>
            </a:extLst>
          </p:cNvPr>
          <p:cNvSpPr>
            <a:spLocks noGrp="1"/>
          </p:cNvSpPr>
          <p:nvPr>
            <p:ph type="title"/>
          </p:nvPr>
        </p:nvSpPr>
        <p:spPr>
          <a:xfrm>
            <a:off x="260219" y="134209"/>
            <a:ext cx="8496300" cy="575841"/>
          </a:xfrm>
        </p:spPr>
        <p:txBody>
          <a:bodyPr>
            <a:normAutofit fontScale="90000"/>
          </a:bodyPr>
          <a:lstStyle/>
          <a:p>
            <a:r>
              <a:rPr lang="de-DE" sz="3100" dirty="0">
                <a:solidFill>
                  <a:srgbClr val="277EC3"/>
                </a:solidFill>
                <a:latin typeface="TheSans UHH Bold Caps" panose="020B0702050302020203" pitchFamily="34" charset="0"/>
              </a:rPr>
              <a:t>Leitfragen: </a:t>
            </a:r>
            <a:r>
              <a:rPr lang="de-DE" sz="2700" dirty="0">
                <a:solidFill>
                  <a:srgbClr val="EC008C"/>
                </a:solidFill>
              </a:rPr>
              <a:t>Zielgruppe erreichen</a:t>
            </a:r>
            <a:br>
              <a:rPr lang="de-DE" dirty="0">
                <a:solidFill>
                  <a:schemeClr val="accent3"/>
                </a:solidFill>
              </a:rPr>
            </a:br>
            <a:br>
              <a:rPr lang="de-DE" dirty="0">
                <a:solidFill>
                  <a:schemeClr val="accent3"/>
                </a:solidFill>
              </a:rPr>
            </a:br>
            <a:endParaRPr lang="de-DE" dirty="0">
              <a:solidFill>
                <a:schemeClr val="accent3"/>
              </a:solidFill>
            </a:endParaRPr>
          </a:p>
        </p:txBody>
      </p:sp>
      <p:sp>
        <p:nvSpPr>
          <p:cNvPr id="2" name="Foliennummernplatzhalter 1">
            <a:extLst>
              <a:ext uri="{FF2B5EF4-FFF2-40B4-BE49-F238E27FC236}">
                <a16:creationId xmlns:a16="http://schemas.microsoft.com/office/drawing/2014/main" id="{3F0E3AD3-8613-EEEC-1869-27EFEF040574}"/>
              </a:ext>
            </a:extLst>
          </p:cNvPr>
          <p:cNvSpPr>
            <a:spLocks noGrp="1"/>
          </p:cNvSpPr>
          <p:nvPr>
            <p:ph type="sldNum" sz="quarter" idx="12"/>
          </p:nvPr>
        </p:nvSpPr>
        <p:spPr/>
        <p:txBody>
          <a:bodyPr/>
          <a:lstStyle/>
          <a:p>
            <a:pPr defTabSz="457189">
              <a:defRPr/>
            </a:pPr>
            <a:fld id="{309D5144-004E-1E45-907B-65C86CA25C3F}" type="slidenum">
              <a:rPr lang="de-DE">
                <a:solidFill>
                  <a:srgbClr val="333333"/>
                </a:solidFill>
                <a:latin typeface="TheSans UHH"/>
              </a:rPr>
              <a:pPr defTabSz="457189">
                <a:defRPr/>
              </a:pPr>
              <a:t>9</a:t>
            </a:fld>
            <a:endParaRPr lang="de-DE" dirty="0">
              <a:solidFill>
                <a:srgbClr val="333333"/>
              </a:solidFill>
              <a:latin typeface="TheSans UHH"/>
            </a:endParaRPr>
          </a:p>
        </p:txBody>
      </p:sp>
      <p:sp>
        <p:nvSpPr>
          <p:cNvPr id="4" name="Titel">
            <a:extLst>
              <a:ext uri="{FF2B5EF4-FFF2-40B4-BE49-F238E27FC236}">
                <a16:creationId xmlns:a16="http://schemas.microsoft.com/office/drawing/2014/main" id="{C837C868-529A-BAD5-8AEC-D8CA0A5DFE77}"/>
              </a:ext>
            </a:extLst>
          </p:cNvPr>
          <p:cNvSpPr txBox="1">
            <a:spLocks/>
          </p:cNvSpPr>
          <p:nvPr/>
        </p:nvSpPr>
        <p:spPr>
          <a:xfrm>
            <a:off x="247817" y="637511"/>
            <a:ext cx="8096400" cy="1015200"/>
          </a:xfrm>
          <a:prstGeom prst="rect">
            <a:avLst/>
          </a:prstGeom>
        </p:spPr>
        <p:txBody>
          <a:bodyPr/>
          <a:lstStyle>
            <a:lvl1pPr algn="l" defTabSz="457200" rtl="0" eaLnBrk="1" latinLnBrk="0" hangingPunct="1">
              <a:spcBef>
                <a:spcPct val="0"/>
              </a:spcBef>
              <a:buNone/>
              <a:defRPr sz="3000" b="1" i="0" kern="1200">
                <a:solidFill>
                  <a:schemeClr val="bg1"/>
                </a:solidFill>
                <a:latin typeface="TheSans UHH" panose="020B0502050302020203" pitchFamily="34" charset="0"/>
                <a:ea typeface="+mj-ea"/>
                <a:cs typeface="TheSans UHH" panose="020B0502050302020203" pitchFamily="34" charset="0"/>
              </a:defRPr>
            </a:lvl1pPr>
          </a:lstStyle>
          <a:p>
            <a:pPr defTabSz="457189">
              <a:defRPr/>
            </a:pPr>
            <a:br>
              <a:rPr lang="de-DE">
                <a:solidFill>
                  <a:srgbClr val="FFFFFF"/>
                </a:solidFill>
              </a:rPr>
            </a:br>
            <a:endParaRPr lang="de-DE" dirty="0">
              <a:solidFill>
                <a:srgbClr val="FFFFFF"/>
              </a:solidFill>
            </a:endParaRPr>
          </a:p>
        </p:txBody>
      </p:sp>
      <p:cxnSp>
        <p:nvCxnSpPr>
          <p:cNvPr id="10" name="Gerader Verbinder 9">
            <a:extLst>
              <a:ext uri="{FF2B5EF4-FFF2-40B4-BE49-F238E27FC236}">
                <a16:creationId xmlns:a16="http://schemas.microsoft.com/office/drawing/2014/main" id="{0964238C-8B61-44B0-AE96-1D40C9D1A90A}"/>
              </a:ext>
            </a:extLst>
          </p:cNvPr>
          <p:cNvCxnSpPr>
            <a:cxnSpLocks/>
          </p:cNvCxnSpPr>
          <p:nvPr/>
        </p:nvCxnSpPr>
        <p:spPr>
          <a:xfrm>
            <a:off x="0" y="877817"/>
            <a:ext cx="9144000" cy="0"/>
          </a:xfrm>
          <a:prstGeom prst="line">
            <a:avLst/>
          </a:prstGeom>
          <a:ln w="28575">
            <a:solidFill>
              <a:schemeClr val="accent3"/>
            </a:solidFill>
          </a:ln>
        </p:spPr>
        <p:style>
          <a:lnRef idx="1">
            <a:schemeClr val="accent1"/>
          </a:lnRef>
          <a:fillRef idx="0">
            <a:schemeClr val="accent1"/>
          </a:fillRef>
          <a:effectRef idx="0">
            <a:schemeClr val="accent1"/>
          </a:effectRef>
          <a:fontRef idx="minor">
            <a:schemeClr val="tx1"/>
          </a:fontRef>
        </p:style>
      </p:cxnSp>
      <p:sp>
        <p:nvSpPr>
          <p:cNvPr id="5" name="Rechteck 4">
            <a:extLst>
              <a:ext uri="{FF2B5EF4-FFF2-40B4-BE49-F238E27FC236}">
                <a16:creationId xmlns:a16="http://schemas.microsoft.com/office/drawing/2014/main" id="{7CBE0596-F663-4B8B-94D3-38B044D8889A}"/>
              </a:ext>
            </a:extLst>
          </p:cNvPr>
          <p:cNvSpPr/>
          <p:nvPr/>
        </p:nvSpPr>
        <p:spPr>
          <a:xfrm>
            <a:off x="372046" y="1340646"/>
            <a:ext cx="8096400" cy="3108543"/>
          </a:xfrm>
          <a:prstGeom prst="rect">
            <a:avLst/>
          </a:prstGeom>
        </p:spPr>
        <p:txBody>
          <a:bodyPr wrap="square">
            <a:spAutoFit/>
          </a:bodyPr>
          <a:lstStyle/>
          <a:p>
            <a:pPr marL="914389" lvl="1" indent="-457200" defTabSz="457189">
              <a:buFont typeface="Wingdings" panose="05000000000000000000" pitchFamily="2" charset="2"/>
              <a:buChar char="ü"/>
            </a:pPr>
            <a:r>
              <a:rPr lang="de-DE" sz="1600" dirty="0">
                <a:solidFill>
                  <a:schemeClr val="accent3"/>
                </a:solidFill>
              </a:rPr>
              <a:t>Wer ist die (Haupt-)Zielgruppe? </a:t>
            </a:r>
          </a:p>
          <a:p>
            <a:pPr marL="1371589" lvl="2" indent="-457200" defTabSz="457189">
              <a:buFont typeface="Courier New" panose="02070309020205020404" pitchFamily="49" charset="0"/>
              <a:buChar char="o"/>
            </a:pPr>
            <a:r>
              <a:rPr lang="de-DE" sz="1600" dirty="0">
                <a:solidFill>
                  <a:schemeClr val="accent3"/>
                </a:solidFill>
              </a:rPr>
              <a:t>Alter, Milieu, (in-)formeller Bildungsgrad, Wissenschaftsbezug, Vorwissen?</a:t>
            </a:r>
          </a:p>
          <a:p>
            <a:pPr marL="914389" lvl="1" indent="-457200" defTabSz="457189">
              <a:spcBef>
                <a:spcPts val="600"/>
              </a:spcBef>
              <a:buFont typeface="Wingdings" panose="05000000000000000000" pitchFamily="2" charset="2"/>
              <a:buChar char="ü"/>
            </a:pPr>
            <a:r>
              <a:rPr lang="de-DE" sz="1600" dirty="0">
                <a:solidFill>
                  <a:schemeClr val="accent3"/>
                </a:solidFill>
              </a:rPr>
              <a:t>In welchem Kontext spreche ich die Zielgruppe an? (Haupt-, Ehrenamt oder privat?)</a:t>
            </a:r>
          </a:p>
          <a:p>
            <a:pPr marL="914389" lvl="1" indent="-457200" defTabSz="457189">
              <a:lnSpc>
                <a:spcPct val="150000"/>
              </a:lnSpc>
              <a:buFont typeface="Wingdings" panose="05000000000000000000" pitchFamily="2" charset="2"/>
              <a:buChar char="ü"/>
            </a:pPr>
            <a:r>
              <a:rPr lang="de-DE" sz="1600" dirty="0">
                <a:solidFill>
                  <a:schemeClr val="accent3"/>
                </a:solidFill>
              </a:rPr>
              <a:t>Welcher Umfang ist angemessen (Zeitressourcen Forschende + Zielgruppe)</a:t>
            </a:r>
          </a:p>
          <a:p>
            <a:pPr marL="914389" lvl="1" indent="-457200" defTabSz="457189">
              <a:spcBef>
                <a:spcPts val="600"/>
              </a:spcBef>
              <a:buFont typeface="Wingdings" panose="05000000000000000000" pitchFamily="2" charset="2"/>
              <a:buChar char="ü"/>
            </a:pPr>
            <a:r>
              <a:rPr lang="de-DE" sz="1600" dirty="0">
                <a:solidFill>
                  <a:schemeClr val="accent3"/>
                </a:solidFill>
              </a:rPr>
              <a:t>Welche weiteren Zielgruppen, Stakeholder, Interessierte möchte ich noch erreichen?</a:t>
            </a:r>
          </a:p>
          <a:p>
            <a:pPr marL="914389" lvl="1" indent="-457200" defTabSz="457189">
              <a:spcBef>
                <a:spcPts val="600"/>
              </a:spcBef>
              <a:buFont typeface="Wingdings" panose="05000000000000000000" pitchFamily="2" charset="2"/>
              <a:buChar char="ü"/>
            </a:pPr>
            <a:r>
              <a:rPr lang="de-DE" sz="1600" dirty="0">
                <a:solidFill>
                  <a:schemeClr val="accent3"/>
                </a:solidFill>
              </a:rPr>
              <a:t>Welche (Art der) Sprache erreicht die Zielgruppe am besten?</a:t>
            </a:r>
          </a:p>
          <a:p>
            <a:pPr marL="457189" lvl="1" defTabSz="457189">
              <a:spcBef>
                <a:spcPts val="600"/>
              </a:spcBef>
            </a:pPr>
            <a:endParaRPr lang="de-DE" dirty="0">
              <a:latin typeface="Calibri"/>
            </a:endParaRPr>
          </a:p>
        </p:txBody>
      </p:sp>
      <p:pic>
        <p:nvPicPr>
          <p:cNvPr id="8" name="Grafik 7">
            <a:extLst>
              <a:ext uri="{FF2B5EF4-FFF2-40B4-BE49-F238E27FC236}">
                <a16:creationId xmlns:a16="http://schemas.microsoft.com/office/drawing/2014/main" id="{3DFAD3E0-32A0-4ECB-88F1-87286FF15A3A}"/>
              </a:ext>
            </a:extLst>
          </p:cNvPr>
          <p:cNvPicPr>
            <a:picLocks noChangeAspect="1"/>
          </p:cNvPicPr>
          <p:nvPr/>
        </p:nvPicPr>
        <p:blipFill>
          <a:blip r:embed="rId4"/>
          <a:stretch>
            <a:fillRect/>
          </a:stretch>
        </p:blipFill>
        <p:spPr>
          <a:xfrm>
            <a:off x="323850" y="4386769"/>
            <a:ext cx="1961654" cy="462862"/>
          </a:xfrm>
          <a:prstGeom prst="rect">
            <a:avLst/>
          </a:prstGeom>
        </p:spPr>
      </p:pic>
    </p:spTree>
    <p:extLst>
      <p:ext uri="{BB962C8B-B14F-4D97-AF65-F5344CB8AC3E}">
        <p14:creationId xmlns:p14="http://schemas.microsoft.com/office/powerpoint/2010/main" val="232905175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Grafik 10">
            <a:extLst>
              <a:ext uri="{FF2B5EF4-FFF2-40B4-BE49-F238E27FC236}">
                <a16:creationId xmlns:a16="http://schemas.microsoft.com/office/drawing/2014/main" id="{1F5E7FEC-BC53-4881-80AB-FB305A7ED957}"/>
              </a:ext>
            </a:extLst>
          </p:cNvPr>
          <p:cNvPicPr>
            <a:picLocks noChangeAspect="1"/>
          </p:cNvPicPr>
          <p:nvPr/>
        </p:nvPicPr>
        <p:blipFill rotWithShape="1">
          <a:blip r:embed="rId3"/>
          <a:srcRect l="14357" r="24270"/>
          <a:stretch/>
        </p:blipFill>
        <p:spPr>
          <a:xfrm>
            <a:off x="7269241" y="3147814"/>
            <a:ext cx="1541962" cy="1836948"/>
          </a:xfrm>
          <a:prstGeom prst="rect">
            <a:avLst/>
          </a:prstGeom>
        </p:spPr>
      </p:pic>
      <p:sp>
        <p:nvSpPr>
          <p:cNvPr id="9" name="Titel 8">
            <a:extLst>
              <a:ext uri="{FF2B5EF4-FFF2-40B4-BE49-F238E27FC236}">
                <a16:creationId xmlns:a16="http://schemas.microsoft.com/office/drawing/2014/main" id="{9FD89461-4D5B-CC18-8109-1FE9D2516E34}"/>
              </a:ext>
            </a:extLst>
          </p:cNvPr>
          <p:cNvSpPr>
            <a:spLocks noGrp="1"/>
          </p:cNvSpPr>
          <p:nvPr>
            <p:ph type="title"/>
          </p:nvPr>
        </p:nvSpPr>
        <p:spPr>
          <a:xfrm>
            <a:off x="260219" y="134209"/>
            <a:ext cx="8496300" cy="575841"/>
          </a:xfrm>
        </p:spPr>
        <p:txBody>
          <a:bodyPr>
            <a:normAutofit fontScale="90000"/>
          </a:bodyPr>
          <a:lstStyle/>
          <a:p>
            <a:r>
              <a:rPr lang="de-DE" sz="3100" dirty="0">
                <a:solidFill>
                  <a:srgbClr val="277EC3"/>
                </a:solidFill>
                <a:latin typeface="TheSans UHH Bold Caps" panose="020B0702050302020203" pitchFamily="34" charset="0"/>
              </a:rPr>
              <a:t>Leitfragen</a:t>
            </a:r>
            <a:r>
              <a:rPr lang="de-DE" sz="3100" dirty="0">
                <a:solidFill>
                  <a:schemeClr val="accent2"/>
                </a:solidFill>
              </a:rPr>
              <a:t>: </a:t>
            </a:r>
            <a:r>
              <a:rPr lang="de-DE" sz="2700" dirty="0">
                <a:solidFill>
                  <a:srgbClr val="EC008C"/>
                </a:solidFill>
              </a:rPr>
              <a:t>Zielgruppe einbeziehen</a:t>
            </a:r>
            <a:br>
              <a:rPr lang="de-DE" dirty="0">
                <a:solidFill>
                  <a:schemeClr val="accent3"/>
                </a:solidFill>
              </a:rPr>
            </a:br>
            <a:br>
              <a:rPr lang="de-DE" dirty="0">
                <a:solidFill>
                  <a:schemeClr val="accent3"/>
                </a:solidFill>
              </a:rPr>
            </a:br>
            <a:endParaRPr lang="de-DE" dirty="0">
              <a:solidFill>
                <a:schemeClr val="accent3"/>
              </a:solidFill>
            </a:endParaRPr>
          </a:p>
        </p:txBody>
      </p:sp>
      <p:sp>
        <p:nvSpPr>
          <p:cNvPr id="2" name="Foliennummernplatzhalter 1">
            <a:extLst>
              <a:ext uri="{FF2B5EF4-FFF2-40B4-BE49-F238E27FC236}">
                <a16:creationId xmlns:a16="http://schemas.microsoft.com/office/drawing/2014/main" id="{3F0E3AD3-8613-EEEC-1869-27EFEF040574}"/>
              </a:ext>
            </a:extLst>
          </p:cNvPr>
          <p:cNvSpPr>
            <a:spLocks noGrp="1"/>
          </p:cNvSpPr>
          <p:nvPr>
            <p:ph type="sldNum" sz="quarter" idx="12"/>
          </p:nvPr>
        </p:nvSpPr>
        <p:spPr/>
        <p:txBody>
          <a:bodyPr/>
          <a:lstStyle/>
          <a:p>
            <a:pPr defTabSz="457189">
              <a:defRPr/>
            </a:pPr>
            <a:fld id="{309D5144-004E-1E45-907B-65C86CA25C3F}" type="slidenum">
              <a:rPr lang="de-DE">
                <a:solidFill>
                  <a:srgbClr val="333333"/>
                </a:solidFill>
                <a:latin typeface="TheSans UHH"/>
              </a:rPr>
              <a:pPr defTabSz="457189">
                <a:defRPr/>
              </a:pPr>
              <a:t>10</a:t>
            </a:fld>
            <a:endParaRPr lang="de-DE" dirty="0">
              <a:solidFill>
                <a:srgbClr val="333333"/>
              </a:solidFill>
              <a:latin typeface="TheSans UHH"/>
            </a:endParaRPr>
          </a:p>
        </p:txBody>
      </p:sp>
      <p:sp>
        <p:nvSpPr>
          <p:cNvPr id="4" name="Titel">
            <a:extLst>
              <a:ext uri="{FF2B5EF4-FFF2-40B4-BE49-F238E27FC236}">
                <a16:creationId xmlns:a16="http://schemas.microsoft.com/office/drawing/2014/main" id="{C837C868-529A-BAD5-8AEC-D8CA0A5DFE77}"/>
              </a:ext>
            </a:extLst>
          </p:cNvPr>
          <p:cNvSpPr txBox="1">
            <a:spLocks/>
          </p:cNvSpPr>
          <p:nvPr/>
        </p:nvSpPr>
        <p:spPr>
          <a:xfrm>
            <a:off x="247817" y="637511"/>
            <a:ext cx="8096400" cy="1015200"/>
          </a:xfrm>
          <a:prstGeom prst="rect">
            <a:avLst/>
          </a:prstGeom>
        </p:spPr>
        <p:txBody>
          <a:bodyPr/>
          <a:lstStyle>
            <a:lvl1pPr algn="l" defTabSz="457200" rtl="0" eaLnBrk="1" latinLnBrk="0" hangingPunct="1">
              <a:spcBef>
                <a:spcPct val="0"/>
              </a:spcBef>
              <a:buNone/>
              <a:defRPr sz="3000" b="1" i="0" kern="1200">
                <a:solidFill>
                  <a:schemeClr val="bg1"/>
                </a:solidFill>
                <a:latin typeface="TheSans UHH" panose="020B0502050302020203" pitchFamily="34" charset="0"/>
                <a:ea typeface="+mj-ea"/>
                <a:cs typeface="TheSans UHH" panose="020B0502050302020203" pitchFamily="34" charset="0"/>
              </a:defRPr>
            </a:lvl1pPr>
          </a:lstStyle>
          <a:p>
            <a:pPr defTabSz="457189">
              <a:defRPr/>
            </a:pPr>
            <a:br>
              <a:rPr lang="de-DE">
                <a:solidFill>
                  <a:srgbClr val="FFFFFF"/>
                </a:solidFill>
              </a:rPr>
            </a:br>
            <a:endParaRPr lang="de-DE" dirty="0">
              <a:solidFill>
                <a:srgbClr val="FFFFFF"/>
              </a:solidFill>
            </a:endParaRPr>
          </a:p>
        </p:txBody>
      </p:sp>
      <p:cxnSp>
        <p:nvCxnSpPr>
          <p:cNvPr id="10" name="Gerader Verbinder 9">
            <a:extLst>
              <a:ext uri="{FF2B5EF4-FFF2-40B4-BE49-F238E27FC236}">
                <a16:creationId xmlns:a16="http://schemas.microsoft.com/office/drawing/2014/main" id="{0964238C-8B61-44B0-AE96-1D40C9D1A90A}"/>
              </a:ext>
            </a:extLst>
          </p:cNvPr>
          <p:cNvCxnSpPr>
            <a:cxnSpLocks/>
          </p:cNvCxnSpPr>
          <p:nvPr/>
        </p:nvCxnSpPr>
        <p:spPr>
          <a:xfrm>
            <a:off x="0" y="877817"/>
            <a:ext cx="9144000" cy="0"/>
          </a:xfrm>
          <a:prstGeom prst="line">
            <a:avLst/>
          </a:prstGeom>
          <a:ln w="28575">
            <a:solidFill>
              <a:schemeClr val="accent3"/>
            </a:solidFill>
          </a:ln>
        </p:spPr>
        <p:style>
          <a:lnRef idx="1">
            <a:schemeClr val="accent1"/>
          </a:lnRef>
          <a:fillRef idx="0">
            <a:schemeClr val="accent1"/>
          </a:fillRef>
          <a:effectRef idx="0">
            <a:schemeClr val="accent1"/>
          </a:effectRef>
          <a:fontRef idx="minor">
            <a:schemeClr val="tx1"/>
          </a:fontRef>
        </p:style>
      </p:cxnSp>
      <p:sp>
        <p:nvSpPr>
          <p:cNvPr id="3" name="Rechteck 2">
            <a:extLst>
              <a:ext uri="{FF2B5EF4-FFF2-40B4-BE49-F238E27FC236}">
                <a16:creationId xmlns:a16="http://schemas.microsoft.com/office/drawing/2014/main" id="{76142188-5405-4B5F-9E84-C4AD82FB4495}"/>
              </a:ext>
            </a:extLst>
          </p:cNvPr>
          <p:cNvSpPr/>
          <p:nvPr/>
        </p:nvSpPr>
        <p:spPr>
          <a:xfrm>
            <a:off x="260219" y="1115907"/>
            <a:ext cx="7272808" cy="3156698"/>
          </a:xfrm>
          <a:prstGeom prst="rect">
            <a:avLst/>
          </a:prstGeom>
        </p:spPr>
        <p:txBody>
          <a:bodyPr wrap="square">
            <a:spAutoFit/>
          </a:bodyPr>
          <a:lstStyle/>
          <a:p>
            <a:pPr marL="914389" lvl="1" indent="-457200" defTabSz="457189">
              <a:lnSpc>
                <a:spcPct val="150000"/>
              </a:lnSpc>
              <a:buFont typeface="Wingdings" panose="05000000000000000000" pitchFamily="2" charset="2"/>
              <a:buChar char="ü"/>
            </a:pPr>
            <a:r>
              <a:rPr lang="de-DE" sz="1600" dirty="0">
                <a:solidFill>
                  <a:schemeClr val="accent3"/>
                </a:solidFill>
              </a:rPr>
              <a:t>Was braucht/wünscht sich meine Zielgruppe? </a:t>
            </a:r>
          </a:p>
          <a:p>
            <a:pPr marL="914389" lvl="1" indent="-457200" defTabSz="457189">
              <a:lnSpc>
                <a:spcPct val="150000"/>
              </a:lnSpc>
              <a:buFont typeface="Wingdings" panose="05000000000000000000" pitchFamily="2" charset="2"/>
              <a:buChar char="ü"/>
            </a:pPr>
            <a:r>
              <a:rPr lang="de-DE" sz="1600" dirty="0">
                <a:solidFill>
                  <a:schemeClr val="accent3"/>
                </a:solidFill>
              </a:rPr>
              <a:t>Kann und will ich ihre Bedarfe erfragen? </a:t>
            </a:r>
          </a:p>
          <a:p>
            <a:pPr marL="914389" lvl="1" indent="-457200" defTabSz="457189">
              <a:lnSpc>
                <a:spcPct val="150000"/>
              </a:lnSpc>
              <a:buFont typeface="Wingdings" panose="05000000000000000000" pitchFamily="2" charset="2"/>
              <a:buChar char="ü"/>
            </a:pPr>
            <a:r>
              <a:rPr lang="de-DE" sz="1600" dirty="0">
                <a:solidFill>
                  <a:schemeClr val="accent3"/>
                </a:solidFill>
              </a:rPr>
              <a:t>Kann und will ich sie in die Bearbeitung der Fragestellung und des Ergebnis-Formats einbeziehen?</a:t>
            </a:r>
          </a:p>
          <a:p>
            <a:pPr marL="914389" lvl="1" indent="-457200" defTabSz="457189">
              <a:spcBef>
                <a:spcPts val="600"/>
              </a:spcBef>
              <a:buFont typeface="Wingdings" panose="05000000000000000000" pitchFamily="2" charset="2"/>
              <a:buChar char="ü"/>
            </a:pPr>
            <a:r>
              <a:rPr lang="de-DE" sz="1600" dirty="0">
                <a:solidFill>
                  <a:schemeClr val="accent3"/>
                </a:solidFill>
              </a:rPr>
              <a:t>Gibt es normative bzw. ethische Prämissen?</a:t>
            </a:r>
          </a:p>
          <a:p>
            <a:pPr marL="914389" lvl="1" indent="-457200" defTabSz="457189">
              <a:spcBef>
                <a:spcPts val="600"/>
              </a:spcBef>
              <a:buFont typeface="Wingdings" panose="05000000000000000000" pitchFamily="2" charset="2"/>
              <a:buChar char="ü"/>
            </a:pPr>
            <a:r>
              <a:rPr lang="de-DE" sz="1600" dirty="0">
                <a:solidFill>
                  <a:schemeClr val="accent3"/>
                </a:solidFill>
              </a:rPr>
              <a:t>Wer soll einbezogen werden und wer auch nicht?</a:t>
            </a:r>
          </a:p>
          <a:p>
            <a:pPr marL="914389" lvl="1" indent="-457200" defTabSz="457189">
              <a:spcBef>
                <a:spcPts val="600"/>
              </a:spcBef>
              <a:buFont typeface="Wingdings" panose="05000000000000000000" pitchFamily="2" charset="2"/>
              <a:buChar char="ü"/>
            </a:pPr>
            <a:r>
              <a:rPr lang="de-DE" sz="1600" dirty="0">
                <a:solidFill>
                  <a:schemeClr val="accent3"/>
                </a:solidFill>
              </a:rPr>
              <a:t>Wer soll von den Ergebnissen profitieren? Könnten die Ergebnisse jemanden schaden? </a:t>
            </a:r>
          </a:p>
          <a:p>
            <a:pPr marL="914389" lvl="2" defTabSz="457189">
              <a:spcBef>
                <a:spcPts val="600"/>
              </a:spcBef>
            </a:pPr>
            <a:endParaRPr lang="de-DE" sz="1913" dirty="0">
              <a:latin typeface="Calibri"/>
            </a:endParaRPr>
          </a:p>
        </p:txBody>
      </p:sp>
      <p:pic>
        <p:nvPicPr>
          <p:cNvPr id="12" name="Grafik 11">
            <a:extLst>
              <a:ext uri="{FF2B5EF4-FFF2-40B4-BE49-F238E27FC236}">
                <a16:creationId xmlns:a16="http://schemas.microsoft.com/office/drawing/2014/main" id="{A925DCCA-27F2-4BDC-9EE8-47D7DC34C260}"/>
              </a:ext>
            </a:extLst>
          </p:cNvPr>
          <p:cNvPicPr>
            <a:picLocks noChangeAspect="1"/>
          </p:cNvPicPr>
          <p:nvPr/>
        </p:nvPicPr>
        <p:blipFill>
          <a:blip r:embed="rId4"/>
          <a:stretch>
            <a:fillRect/>
          </a:stretch>
        </p:blipFill>
        <p:spPr>
          <a:xfrm>
            <a:off x="323850" y="4386769"/>
            <a:ext cx="1961654" cy="462862"/>
          </a:xfrm>
          <a:prstGeom prst="rect">
            <a:avLst/>
          </a:prstGeom>
        </p:spPr>
      </p:pic>
    </p:spTree>
    <p:extLst>
      <p:ext uri="{BB962C8B-B14F-4D97-AF65-F5344CB8AC3E}">
        <p14:creationId xmlns:p14="http://schemas.microsoft.com/office/powerpoint/2010/main" val="120045202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Grafik 10">
            <a:extLst>
              <a:ext uri="{FF2B5EF4-FFF2-40B4-BE49-F238E27FC236}">
                <a16:creationId xmlns:a16="http://schemas.microsoft.com/office/drawing/2014/main" id="{C625225A-7EB1-4D0A-870E-D9DB3244AED7}"/>
              </a:ext>
            </a:extLst>
          </p:cNvPr>
          <p:cNvPicPr>
            <a:picLocks noChangeAspect="1"/>
          </p:cNvPicPr>
          <p:nvPr/>
        </p:nvPicPr>
        <p:blipFill rotWithShape="1">
          <a:blip r:embed="rId3"/>
          <a:srcRect l="14357" r="24270"/>
          <a:stretch/>
        </p:blipFill>
        <p:spPr>
          <a:xfrm>
            <a:off x="7269241" y="3147814"/>
            <a:ext cx="1541962" cy="1836948"/>
          </a:xfrm>
          <a:prstGeom prst="rect">
            <a:avLst/>
          </a:prstGeom>
        </p:spPr>
      </p:pic>
      <p:sp>
        <p:nvSpPr>
          <p:cNvPr id="9" name="Titel 8">
            <a:extLst>
              <a:ext uri="{FF2B5EF4-FFF2-40B4-BE49-F238E27FC236}">
                <a16:creationId xmlns:a16="http://schemas.microsoft.com/office/drawing/2014/main" id="{9FD89461-4D5B-CC18-8109-1FE9D2516E34}"/>
              </a:ext>
            </a:extLst>
          </p:cNvPr>
          <p:cNvSpPr>
            <a:spLocks noGrp="1"/>
          </p:cNvSpPr>
          <p:nvPr>
            <p:ph type="title"/>
          </p:nvPr>
        </p:nvSpPr>
        <p:spPr>
          <a:xfrm>
            <a:off x="260219" y="134209"/>
            <a:ext cx="8496300" cy="575841"/>
          </a:xfrm>
        </p:spPr>
        <p:txBody>
          <a:bodyPr>
            <a:normAutofit fontScale="90000"/>
          </a:bodyPr>
          <a:lstStyle/>
          <a:p>
            <a:r>
              <a:rPr lang="de-DE" sz="3100" dirty="0">
                <a:solidFill>
                  <a:srgbClr val="277EC3"/>
                </a:solidFill>
                <a:latin typeface="TheSans UHH Bold Caps" panose="020B0702050302020203" pitchFamily="34" charset="0"/>
              </a:rPr>
              <a:t>Leitfragen</a:t>
            </a:r>
            <a:r>
              <a:rPr lang="de-DE" sz="3100" dirty="0">
                <a:solidFill>
                  <a:schemeClr val="accent2"/>
                </a:solidFill>
              </a:rPr>
              <a:t>: </a:t>
            </a:r>
            <a:r>
              <a:rPr lang="de-DE" sz="2700" dirty="0">
                <a:solidFill>
                  <a:srgbClr val="EC008C"/>
                </a:solidFill>
              </a:rPr>
              <a:t>Eigene Rahmenbedingungen</a:t>
            </a:r>
            <a:br>
              <a:rPr lang="de-DE" dirty="0">
                <a:solidFill>
                  <a:schemeClr val="accent3"/>
                </a:solidFill>
              </a:rPr>
            </a:br>
            <a:br>
              <a:rPr lang="de-DE" dirty="0">
                <a:solidFill>
                  <a:schemeClr val="accent3"/>
                </a:solidFill>
              </a:rPr>
            </a:br>
            <a:endParaRPr lang="de-DE" dirty="0">
              <a:solidFill>
                <a:schemeClr val="accent3"/>
              </a:solidFill>
            </a:endParaRPr>
          </a:p>
        </p:txBody>
      </p:sp>
      <p:sp>
        <p:nvSpPr>
          <p:cNvPr id="2" name="Foliennummernplatzhalter 1">
            <a:extLst>
              <a:ext uri="{FF2B5EF4-FFF2-40B4-BE49-F238E27FC236}">
                <a16:creationId xmlns:a16="http://schemas.microsoft.com/office/drawing/2014/main" id="{3F0E3AD3-8613-EEEC-1869-27EFEF040574}"/>
              </a:ext>
            </a:extLst>
          </p:cNvPr>
          <p:cNvSpPr>
            <a:spLocks noGrp="1"/>
          </p:cNvSpPr>
          <p:nvPr>
            <p:ph type="sldNum" sz="quarter" idx="12"/>
          </p:nvPr>
        </p:nvSpPr>
        <p:spPr/>
        <p:txBody>
          <a:bodyPr/>
          <a:lstStyle/>
          <a:p>
            <a:pPr defTabSz="457189">
              <a:defRPr/>
            </a:pPr>
            <a:fld id="{309D5144-004E-1E45-907B-65C86CA25C3F}" type="slidenum">
              <a:rPr lang="de-DE">
                <a:solidFill>
                  <a:srgbClr val="333333"/>
                </a:solidFill>
                <a:latin typeface="TheSans UHH"/>
              </a:rPr>
              <a:pPr defTabSz="457189">
                <a:defRPr/>
              </a:pPr>
              <a:t>11</a:t>
            </a:fld>
            <a:endParaRPr lang="de-DE" dirty="0">
              <a:solidFill>
                <a:srgbClr val="333333"/>
              </a:solidFill>
              <a:latin typeface="TheSans UHH"/>
            </a:endParaRPr>
          </a:p>
        </p:txBody>
      </p:sp>
      <p:sp>
        <p:nvSpPr>
          <p:cNvPr id="4" name="Titel">
            <a:extLst>
              <a:ext uri="{FF2B5EF4-FFF2-40B4-BE49-F238E27FC236}">
                <a16:creationId xmlns:a16="http://schemas.microsoft.com/office/drawing/2014/main" id="{C837C868-529A-BAD5-8AEC-D8CA0A5DFE77}"/>
              </a:ext>
            </a:extLst>
          </p:cNvPr>
          <p:cNvSpPr txBox="1">
            <a:spLocks/>
          </p:cNvSpPr>
          <p:nvPr/>
        </p:nvSpPr>
        <p:spPr>
          <a:xfrm>
            <a:off x="247817" y="637511"/>
            <a:ext cx="8096400" cy="1015200"/>
          </a:xfrm>
          <a:prstGeom prst="rect">
            <a:avLst/>
          </a:prstGeom>
        </p:spPr>
        <p:txBody>
          <a:bodyPr/>
          <a:lstStyle>
            <a:lvl1pPr algn="l" defTabSz="457200" rtl="0" eaLnBrk="1" latinLnBrk="0" hangingPunct="1">
              <a:spcBef>
                <a:spcPct val="0"/>
              </a:spcBef>
              <a:buNone/>
              <a:defRPr sz="3000" b="1" i="0" kern="1200">
                <a:solidFill>
                  <a:schemeClr val="bg1"/>
                </a:solidFill>
                <a:latin typeface="TheSans UHH" panose="020B0502050302020203" pitchFamily="34" charset="0"/>
                <a:ea typeface="+mj-ea"/>
                <a:cs typeface="TheSans UHH" panose="020B0502050302020203" pitchFamily="34" charset="0"/>
              </a:defRPr>
            </a:lvl1pPr>
          </a:lstStyle>
          <a:p>
            <a:pPr defTabSz="457189">
              <a:defRPr/>
            </a:pPr>
            <a:br>
              <a:rPr lang="de-DE">
                <a:solidFill>
                  <a:srgbClr val="FFFFFF"/>
                </a:solidFill>
              </a:rPr>
            </a:br>
            <a:endParaRPr lang="de-DE" dirty="0">
              <a:solidFill>
                <a:srgbClr val="FFFFFF"/>
              </a:solidFill>
            </a:endParaRPr>
          </a:p>
        </p:txBody>
      </p:sp>
      <p:cxnSp>
        <p:nvCxnSpPr>
          <p:cNvPr id="10" name="Gerader Verbinder 9">
            <a:extLst>
              <a:ext uri="{FF2B5EF4-FFF2-40B4-BE49-F238E27FC236}">
                <a16:creationId xmlns:a16="http://schemas.microsoft.com/office/drawing/2014/main" id="{0964238C-8B61-44B0-AE96-1D40C9D1A90A}"/>
              </a:ext>
            </a:extLst>
          </p:cNvPr>
          <p:cNvCxnSpPr>
            <a:cxnSpLocks/>
          </p:cNvCxnSpPr>
          <p:nvPr/>
        </p:nvCxnSpPr>
        <p:spPr>
          <a:xfrm>
            <a:off x="0" y="877817"/>
            <a:ext cx="9144000" cy="0"/>
          </a:xfrm>
          <a:prstGeom prst="line">
            <a:avLst/>
          </a:prstGeom>
          <a:ln w="28575">
            <a:solidFill>
              <a:schemeClr val="accent3"/>
            </a:solidFill>
          </a:ln>
        </p:spPr>
        <p:style>
          <a:lnRef idx="1">
            <a:schemeClr val="accent1"/>
          </a:lnRef>
          <a:fillRef idx="0">
            <a:schemeClr val="accent1"/>
          </a:fillRef>
          <a:effectRef idx="0">
            <a:schemeClr val="accent1"/>
          </a:effectRef>
          <a:fontRef idx="minor">
            <a:schemeClr val="tx1"/>
          </a:fontRef>
        </p:style>
      </p:cxnSp>
      <p:sp>
        <p:nvSpPr>
          <p:cNvPr id="5" name="Rechteck 4">
            <a:extLst>
              <a:ext uri="{FF2B5EF4-FFF2-40B4-BE49-F238E27FC236}">
                <a16:creationId xmlns:a16="http://schemas.microsoft.com/office/drawing/2014/main" id="{153C9C2F-A053-4664-965B-C909ABFB583A}"/>
              </a:ext>
            </a:extLst>
          </p:cNvPr>
          <p:cNvSpPr/>
          <p:nvPr/>
        </p:nvSpPr>
        <p:spPr>
          <a:xfrm>
            <a:off x="0" y="1561353"/>
            <a:ext cx="7714697" cy="2704330"/>
          </a:xfrm>
          <a:prstGeom prst="rect">
            <a:avLst/>
          </a:prstGeom>
        </p:spPr>
        <p:txBody>
          <a:bodyPr wrap="square">
            <a:spAutoFit/>
          </a:bodyPr>
          <a:lstStyle/>
          <a:p>
            <a:pPr marL="1371589" lvl="2" indent="-457200" defTabSz="457189">
              <a:lnSpc>
                <a:spcPct val="150000"/>
              </a:lnSpc>
              <a:buFont typeface="Wingdings" panose="05000000000000000000" pitchFamily="2" charset="2"/>
              <a:buChar char="ü"/>
            </a:pPr>
            <a:r>
              <a:rPr lang="de-DE" sz="1600" dirty="0">
                <a:solidFill>
                  <a:schemeClr val="accent3"/>
                </a:solidFill>
              </a:rPr>
              <a:t>Welche Fähigkeiten und Interessen gibt es in der Forschungsgruppe?</a:t>
            </a:r>
          </a:p>
          <a:p>
            <a:pPr marL="1371589" lvl="2" indent="-457200" defTabSz="457189">
              <a:lnSpc>
                <a:spcPct val="150000"/>
              </a:lnSpc>
              <a:buFont typeface="Wingdings" panose="05000000000000000000" pitchFamily="2" charset="2"/>
              <a:buChar char="ü"/>
            </a:pPr>
            <a:r>
              <a:rPr lang="de-DE" sz="1600" dirty="0">
                <a:solidFill>
                  <a:schemeClr val="accent3"/>
                </a:solidFill>
              </a:rPr>
              <a:t>Welche Formate sind denkbar? (Forschungsbericht, Leitfadenerstellung, Tabellenband, Event, Präsentation, App-Entwicklung, Beratung?)</a:t>
            </a:r>
          </a:p>
          <a:p>
            <a:pPr marL="1371589" lvl="2" indent="-457200" defTabSz="457189">
              <a:lnSpc>
                <a:spcPct val="150000"/>
              </a:lnSpc>
              <a:buFont typeface="Wingdings" panose="05000000000000000000" pitchFamily="2" charset="2"/>
              <a:buChar char="ü"/>
            </a:pPr>
            <a:r>
              <a:rPr lang="de-DE" sz="1600" dirty="0">
                <a:solidFill>
                  <a:schemeClr val="accent3"/>
                </a:solidFill>
              </a:rPr>
              <a:t>Welche Formate sind in der Lehrveranstaltung möglich (Vorgaben, Zeitrahmen und -ressourcen)?</a:t>
            </a:r>
          </a:p>
          <a:p>
            <a:pPr marL="914389" lvl="2" defTabSz="457189">
              <a:lnSpc>
                <a:spcPct val="150000"/>
              </a:lnSpc>
            </a:pPr>
            <a:endParaRPr lang="de-DE" sz="1913" dirty="0">
              <a:latin typeface="Calibri"/>
            </a:endParaRPr>
          </a:p>
        </p:txBody>
      </p:sp>
      <p:pic>
        <p:nvPicPr>
          <p:cNvPr id="12" name="Grafik 11">
            <a:extLst>
              <a:ext uri="{FF2B5EF4-FFF2-40B4-BE49-F238E27FC236}">
                <a16:creationId xmlns:a16="http://schemas.microsoft.com/office/drawing/2014/main" id="{C2B4FE58-5B90-4774-B0FD-A2726D2A066C}"/>
              </a:ext>
            </a:extLst>
          </p:cNvPr>
          <p:cNvPicPr>
            <a:picLocks noChangeAspect="1"/>
          </p:cNvPicPr>
          <p:nvPr/>
        </p:nvPicPr>
        <p:blipFill>
          <a:blip r:embed="rId4"/>
          <a:stretch>
            <a:fillRect/>
          </a:stretch>
        </p:blipFill>
        <p:spPr>
          <a:xfrm>
            <a:off x="323850" y="4386769"/>
            <a:ext cx="1961654" cy="462862"/>
          </a:xfrm>
          <a:prstGeom prst="rect">
            <a:avLst/>
          </a:prstGeom>
        </p:spPr>
      </p:pic>
    </p:spTree>
    <p:extLst>
      <p:ext uri="{BB962C8B-B14F-4D97-AF65-F5344CB8AC3E}">
        <p14:creationId xmlns:p14="http://schemas.microsoft.com/office/powerpoint/2010/main" val="345284307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Grafik 10">
            <a:extLst>
              <a:ext uri="{FF2B5EF4-FFF2-40B4-BE49-F238E27FC236}">
                <a16:creationId xmlns:a16="http://schemas.microsoft.com/office/drawing/2014/main" id="{28A0E90B-6163-4276-A0AE-5EA38FAAD015}"/>
              </a:ext>
            </a:extLst>
          </p:cNvPr>
          <p:cNvPicPr>
            <a:picLocks noChangeAspect="1"/>
          </p:cNvPicPr>
          <p:nvPr/>
        </p:nvPicPr>
        <p:blipFill rotWithShape="1">
          <a:blip r:embed="rId3"/>
          <a:srcRect l="14357" r="24270"/>
          <a:stretch/>
        </p:blipFill>
        <p:spPr>
          <a:xfrm>
            <a:off x="7269241" y="3147814"/>
            <a:ext cx="1541962" cy="1836948"/>
          </a:xfrm>
          <a:prstGeom prst="rect">
            <a:avLst/>
          </a:prstGeom>
        </p:spPr>
      </p:pic>
      <p:sp>
        <p:nvSpPr>
          <p:cNvPr id="9" name="Titel 8">
            <a:extLst>
              <a:ext uri="{FF2B5EF4-FFF2-40B4-BE49-F238E27FC236}">
                <a16:creationId xmlns:a16="http://schemas.microsoft.com/office/drawing/2014/main" id="{9FD89461-4D5B-CC18-8109-1FE9D2516E34}"/>
              </a:ext>
            </a:extLst>
          </p:cNvPr>
          <p:cNvSpPr>
            <a:spLocks noGrp="1"/>
          </p:cNvSpPr>
          <p:nvPr>
            <p:ph type="title"/>
          </p:nvPr>
        </p:nvSpPr>
        <p:spPr>
          <a:xfrm>
            <a:off x="260219" y="134209"/>
            <a:ext cx="8496300" cy="575841"/>
          </a:xfrm>
        </p:spPr>
        <p:txBody>
          <a:bodyPr>
            <a:normAutofit fontScale="90000"/>
          </a:bodyPr>
          <a:lstStyle/>
          <a:p>
            <a:r>
              <a:rPr lang="de-DE" sz="3100" dirty="0">
                <a:solidFill>
                  <a:srgbClr val="277EC3"/>
                </a:solidFill>
                <a:latin typeface="TheSans UHH Bold Caps" panose="020B0702050302020203" pitchFamily="34" charset="0"/>
              </a:rPr>
              <a:t>Leitfragen</a:t>
            </a:r>
            <a:r>
              <a:rPr lang="de-DE" sz="3100" dirty="0">
                <a:solidFill>
                  <a:schemeClr val="accent2"/>
                </a:solidFill>
              </a:rPr>
              <a:t>: </a:t>
            </a:r>
            <a:r>
              <a:rPr lang="de-DE" sz="2700" dirty="0">
                <a:solidFill>
                  <a:srgbClr val="EC008C"/>
                </a:solidFill>
              </a:rPr>
              <a:t>Erstellung</a:t>
            </a:r>
            <a:r>
              <a:rPr lang="de-DE" sz="3100" dirty="0">
                <a:solidFill>
                  <a:srgbClr val="FF33CC"/>
                </a:solidFill>
              </a:rPr>
              <a:t> </a:t>
            </a:r>
            <a:r>
              <a:rPr lang="de-DE" sz="2700" dirty="0">
                <a:solidFill>
                  <a:srgbClr val="EC008C"/>
                </a:solidFill>
              </a:rPr>
              <a:t>des Formats</a:t>
            </a:r>
            <a:br>
              <a:rPr lang="de-DE" dirty="0">
                <a:solidFill>
                  <a:schemeClr val="accent3"/>
                </a:solidFill>
              </a:rPr>
            </a:br>
            <a:br>
              <a:rPr lang="de-DE" dirty="0">
                <a:solidFill>
                  <a:schemeClr val="accent3"/>
                </a:solidFill>
              </a:rPr>
            </a:br>
            <a:endParaRPr lang="de-DE" dirty="0">
              <a:solidFill>
                <a:schemeClr val="accent3"/>
              </a:solidFill>
            </a:endParaRPr>
          </a:p>
        </p:txBody>
      </p:sp>
      <p:sp>
        <p:nvSpPr>
          <p:cNvPr id="2" name="Foliennummernplatzhalter 1">
            <a:extLst>
              <a:ext uri="{FF2B5EF4-FFF2-40B4-BE49-F238E27FC236}">
                <a16:creationId xmlns:a16="http://schemas.microsoft.com/office/drawing/2014/main" id="{3F0E3AD3-8613-EEEC-1869-27EFEF040574}"/>
              </a:ext>
            </a:extLst>
          </p:cNvPr>
          <p:cNvSpPr>
            <a:spLocks noGrp="1"/>
          </p:cNvSpPr>
          <p:nvPr>
            <p:ph type="sldNum" sz="quarter" idx="12"/>
          </p:nvPr>
        </p:nvSpPr>
        <p:spPr>
          <a:xfrm>
            <a:off x="8117160" y="4616957"/>
            <a:ext cx="702990" cy="274637"/>
          </a:xfrm>
        </p:spPr>
        <p:txBody>
          <a:bodyPr/>
          <a:lstStyle/>
          <a:p>
            <a:pPr defTabSz="457189">
              <a:defRPr/>
            </a:pPr>
            <a:fld id="{309D5144-004E-1E45-907B-65C86CA25C3F}" type="slidenum">
              <a:rPr lang="de-DE">
                <a:solidFill>
                  <a:srgbClr val="333333"/>
                </a:solidFill>
                <a:latin typeface="TheSans UHH"/>
              </a:rPr>
              <a:pPr defTabSz="457189">
                <a:defRPr/>
              </a:pPr>
              <a:t>12</a:t>
            </a:fld>
            <a:endParaRPr lang="de-DE" dirty="0">
              <a:solidFill>
                <a:srgbClr val="333333"/>
              </a:solidFill>
              <a:latin typeface="TheSans UHH"/>
            </a:endParaRPr>
          </a:p>
        </p:txBody>
      </p:sp>
      <p:sp>
        <p:nvSpPr>
          <p:cNvPr id="4" name="Titel">
            <a:extLst>
              <a:ext uri="{FF2B5EF4-FFF2-40B4-BE49-F238E27FC236}">
                <a16:creationId xmlns:a16="http://schemas.microsoft.com/office/drawing/2014/main" id="{C837C868-529A-BAD5-8AEC-D8CA0A5DFE77}"/>
              </a:ext>
            </a:extLst>
          </p:cNvPr>
          <p:cNvSpPr txBox="1">
            <a:spLocks/>
          </p:cNvSpPr>
          <p:nvPr/>
        </p:nvSpPr>
        <p:spPr>
          <a:xfrm>
            <a:off x="247817" y="637511"/>
            <a:ext cx="8096400" cy="1015200"/>
          </a:xfrm>
          <a:prstGeom prst="rect">
            <a:avLst/>
          </a:prstGeom>
        </p:spPr>
        <p:txBody>
          <a:bodyPr/>
          <a:lstStyle>
            <a:lvl1pPr algn="l" defTabSz="457200" rtl="0" eaLnBrk="1" latinLnBrk="0" hangingPunct="1">
              <a:spcBef>
                <a:spcPct val="0"/>
              </a:spcBef>
              <a:buNone/>
              <a:defRPr sz="3000" b="1" i="0" kern="1200">
                <a:solidFill>
                  <a:schemeClr val="bg1"/>
                </a:solidFill>
                <a:latin typeface="TheSans UHH" panose="020B0502050302020203" pitchFamily="34" charset="0"/>
                <a:ea typeface="+mj-ea"/>
                <a:cs typeface="TheSans UHH" panose="020B0502050302020203" pitchFamily="34" charset="0"/>
              </a:defRPr>
            </a:lvl1pPr>
          </a:lstStyle>
          <a:p>
            <a:pPr defTabSz="457189">
              <a:defRPr/>
            </a:pPr>
            <a:br>
              <a:rPr lang="de-DE">
                <a:solidFill>
                  <a:srgbClr val="FFFFFF"/>
                </a:solidFill>
              </a:rPr>
            </a:br>
            <a:endParaRPr lang="de-DE" dirty="0">
              <a:solidFill>
                <a:srgbClr val="FFFFFF"/>
              </a:solidFill>
            </a:endParaRPr>
          </a:p>
        </p:txBody>
      </p:sp>
      <p:cxnSp>
        <p:nvCxnSpPr>
          <p:cNvPr id="10" name="Gerader Verbinder 9">
            <a:extLst>
              <a:ext uri="{FF2B5EF4-FFF2-40B4-BE49-F238E27FC236}">
                <a16:creationId xmlns:a16="http://schemas.microsoft.com/office/drawing/2014/main" id="{0964238C-8B61-44B0-AE96-1D40C9D1A90A}"/>
              </a:ext>
            </a:extLst>
          </p:cNvPr>
          <p:cNvCxnSpPr>
            <a:cxnSpLocks/>
          </p:cNvCxnSpPr>
          <p:nvPr/>
        </p:nvCxnSpPr>
        <p:spPr>
          <a:xfrm>
            <a:off x="0" y="877817"/>
            <a:ext cx="9144000" cy="0"/>
          </a:xfrm>
          <a:prstGeom prst="line">
            <a:avLst/>
          </a:prstGeom>
          <a:ln w="28575">
            <a:solidFill>
              <a:schemeClr val="accent3"/>
            </a:solidFill>
          </a:ln>
        </p:spPr>
        <p:style>
          <a:lnRef idx="1">
            <a:schemeClr val="accent1"/>
          </a:lnRef>
          <a:fillRef idx="0">
            <a:schemeClr val="accent1"/>
          </a:fillRef>
          <a:effectRef idx="0">
            <a:schemeClr val="accent1"/>
          </a:effectRef>
          <a:fontRef idx="minor">
            <a:schemeClr val="tx1"/>
          </a:fontRef>
        </p:style>
      </p:cxnSp>
      <p:sp>
        <p:nvSpPr>
          <p:cNvPr id="5" name="Rechteck 4">
            <a:extLst>
              <a:ext uri="{FF2B5EF4-FFF2-40B4-BE49-F238E27FC236}">
                <a16:creationId xmlns:a16="http://schemas.microsoft.com/office/drawing/2014/main" id="{153C9C2F-A053-4664-965B-C909ABFB583A}"/>
              </a:ext>
            </a:extLst>
          </p:cNvPr>
          <p:cNvSpPr/>
          <p:nvPr/>
        </p:nvSpPr>
        <p:spPr>
          <a:xfrm>
            <a:off x="86564" y="704360"/>
            <a:ext cx="7872759" cy="4056944"/>
          </a:xfrm>
          <a:prstGeom prst="rect">
            <a:avLst/>
          </a:prstGeom>
        </p:spPr>
        <p:txBody>
          <a:bodyPr wrap="square">
            <a:spAutoFit/>
          </a:bodyPr>
          <a:lstStyle/>
          <a:p>
            <a:pPr marL="457189" lvl="1" defTabSz="457189"/>
            <a:endParaRPr lang="de-DE" dirty="0">
              <a:latin typeface="Calibri"/>
            </a:endParaRPr>
          </a:p>
          <a:p>
            <a:pPr marL="914389" lvl="1" indent="-457200" defTabSz="457189">
              <a:spcBef>
                <a:spcPts val="650"/>
              </a:spcBef>
              <a:buFont typeface="Wingdings" panose="05000000000000000000" pitchFamily="2" charset="2"/>
              <a:buChar char="ü"/>
            </a:pPr>
            <a:r>
              <a:rPr lang="de-DE" sz="1400" dirty="0">
                <a:solidFill>
                  <a:schemeClr val="accent3"/>
                </a:solidFill>
              </a:rPr>
              <a:t>Welches Format/Medium erreicht sie am ehesten? (digital/analog; schriftlich; Video/Audio; Workshop?)</a:t>
            </a:r>
          </a:p>
          <a:p>
            <a:pPr marL="914389" lvl="1" indent="-457200" defTabSz="457189">
              <a:spcBef>
                <a:spcPts val="650"/>
              </a:spcBef>
              <a:buFont typeface="Wingdings" panose="05000000000000000000" pitchFamily="2" charset="2"/>
              <a:buChar char="ü"/>
            </a:pPr>
            <a:r>
              <a:rPr lang="de-DE" sz="1400" dirty="0">
                <a:solidFill>
                  <a:schemeClr val="accent3"/>
                </a:solidFill>
              </a:rPr>
              <a:t>Welche Inhalte möchte ich vermitteln? Welchen Impact erhoffe ich mir?</a:t>
            </a:r>
          </a:p>
          <a:p>
            <a:pPr marL="914389" lvl="1" indent="-457200" defTabSz="457189">
              <a:spcBef>
                <a:spcPts val="650"/>
              </a:spcBef>
              <a:buFont typeface="Wingdings" panose="05000000000000000000" pitchFamily="2" charset="2"/>
              <a:buChar char="ü"/>
            </a:pPr>
            <a:r>
              <a:rPr lang="de-DE" sz="1400" dirty="0">
                <a:solidFill>
                  <a:schemeClr val="accent3"/>
                </a:solidFill>
              </a:rPr>
              <a:t>Muss das Format selbsterklärend sein oder habe ich die Möglichkeit der Einordnung (Fragen beantworten)?</a:t>
            </a:r>
          </a:p>
          <a:p>
            <a:pPr marL="1371589" lvl="2" indent="-457200" defTabSz="457189">
              <a:spcBef>
                <a:spcPts val="650"/>
              </a:spcBef>
              <a:buFont typeface="Courier New" panose="02070309020205020404" pitchFamily="49" charset="0"/>
              <a:buChar char="o"/>
            </a:pPr>
            <a:r>
              <a:rPr lang="de-DE" sz="1400" dirty="0">
                <a:solidFill>
                  <a:schemeClr val="accent3"/>
                </a:solidFill>
              </a:rPr>
              <a:t>Braucht es ein Storytelling, um die Inhalte vermitteln zu können (z.B. Fallbeispiel, Aufhänger, Metapher?)</a:t>
            </a:r>
          </a:p>
          <a:p>
            <a:pPr marL="914389" lvl="1" indent="-457200" defTabSz="457189">
              <a:spcBef>
                <a:spcPts val="650"/>
              </a:spcBef>
              <a:buFont typeface="Wingdings" panose="05000000000000000000" pitchFamily="2" charset="2"/>
              <a:buChar char="ü"/>
            </a:pPr>
            <a:r>
              <a:rPr lang="de-DE" sz="1400" dirty="0">
                <a:solidFill>
                  <a:schemeClr val="accent3"/>
                </a:solidFill>
              </a:rPr>
              <a:t>Wo finde ich Tipps zur Erstellung meines gewählten Formates? (UHHGPT, Suchmaschine, UHH-Einrichtungen?) </a:t>
            </a:r>
          </a:p>
          <a:p>
            <a:pPr marL="1371589" lvl="2" indent="-457200" defTabSz="457189">
              <a:spcBef>
                <a:spcPts val="650"/>
              </a:spcBef>
              <a:buFont typeface="Courier New" panose="02070309020205020404" pitchFamily="49" charset="0"/>
              <a:buChar char="o"/>
            </a:pPr>
            <a:r>
              <a:rPr lang="de-DE" sz="1400" dirty="0">
                <a:solidFill>
                  <a:schemeClr val="accent3"/>
                </a:solidFill>
              </a:rPr>
              <a:t>Kann/Muss ich auf Format-Vorlagen zurückgreifen/mich daran orientieren?</a:t>
            </a:r>
          </a:p>
          <a:p>
            <a:pPr marL="914389" lvl="1" indent="-457200" defTabSz="457189">
              <a:spcBef>
                <a:spcPts val="650"/>
              </a:spcBef>
              <a:buFont typeface="Wingdings" panose="05000000000000000000" pitchFamily="2" charset="2"/>
              <a:buChar char="ü"/>
            </a:pPr>
            <a:r>
              <a:rPr lang="de-DE" sz="1400" dirty="0">
                <a:solidFill>
                  <a:schemeClr val="accent3"/>
                </a:solidFill>
              </a:rPr>
              <a:t>Wie muss das Format gestaltet sein, dass es langfristig nutzbar ist?</a:t>
            </a:r>
          </a:p>
          <a:p>
            <a:pPr marL="1371589" lvl="2" indent="-457200" defTabSz="457189">
              <a:spcBef>
                <a:spcPts val="650"/>
              </a:spcBef>
              <a:buFont typeface="Courier New" panose="02070309020205020404" pitchFamily="49" charset="0"/>
              <a:buChar char="o"/>
            </a:pPr>
            <a:r>
              <a:rPr lang="de-DE" sz="1400" dirty="0">
                <a:solidFill>
                  <a:schemeClr val="accent3"/>
                </a:solidFill>
              </a:rPr>
              <a:t>Gibt es mögliche Barrieren, z.B. technische Hürden, fehlende Ressourcen?</a:t>
            </a:r>
          </a:p>
          <a:p>
            <a:pPr marL="914389" lvl="1" indent="-457200" defTabSz="457189">
              <a:spcBef>
                <a:spcPts val="650"/>
              </a:spcBef>
              <a:buFont typeface="Wingdings" panose="05000000000000000000" pitchFamily="2" charset="2"/>
              <a:buChar char="ü"/>
            </a:pPr>
            <a:endParaRPr lang="de-DE" sz="1913" dirty="0">
              <a:latin typeface="Calibri"/>
            </a:endParaRPr>
          </a:p>
        </p:txBody>
      </p:sp>
      <p:pic>
        <p:nvPicPr>
          <p:cNvPr id="12" name="Grafik 11">
            <a:extLst>
              <a:ext uri="{FF2B5EF4-FFF2-40B4-BE49-F238E27FC236}">
                <a16:creationId xmlns:a16="http://schemas.microsoft.com/office/drawing/2014/main" id="{20EBFD37-F309-4DCB-8B13-4BF84352C5DE}"/>
              </a:ext>
            </a:extLst>
          </p:cNvPr>
          <p:cNvPicPr>
            <a:picLocks noChangeAspect="1"/>
          </p:cNvPicPr>
          <p:nvPr/>
        </p:nvPicPr>
        <p:blipFill>
          <a:blip r:embed="rId4"/>
          <a:stretch>
            <a:fillRect/>
          </a:stretch>
        </p:blipFill>
        <p:spPr>
          <a:xfrm>
            <a:off x="323850" y="4386769"/>
            <a:ext cx="1961654" cy="462862"/>
          </a:xfrm>
          <a:prstGeom prst="rect">
            <a:avLst/>
          </a:prstGeom>
        </p:spPr>
      </p:pic>
    </p:spTree>
    <p:extLst>
      <p:ext uri="{BB962C8B-B14F-4D97-AF65-F5344CB8AC3E}">
        <p14:creationId xmlns:p14="http://schemas.microsoft.com/office/powerpoint/2010/main" val="75818034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17" name="Grafik 16">
            <a:extLst>
              <a:ext uri="{FF2B5EF4-FFF2-40B4-BE49-F238E27FC236}">
                <a16:creationId xmlns:a16="http://schemas.microsoft.com/office/drawing/2014/main" id="{E8FF8969-AB28-47A3-A03C-9B7CDFF24522}"/>
              </a:ext>
            </a:extLst>
          </p:cNvPr>
          <p:cNvPicPr>
            <a:picLocks noChangeAspect="1"/>
          </p:cNvPicPr>
          <p:nvPr/>
        </p:nvPicPr>
        <p:blipFill>
          <a:blip r:embed="rId3"/>
          <a:stretch>
            <a:fillRect/>
          </a:stretch>
        </p:blipFill>
        <p:spPr>
          <a:xfrm>
            <a:off x="-2007554" y="-2465935"/>
            <a:ext cx="6920082" cy="10075370"/>
          </a:xfrm>
          <a:prstGeom prst="rect">
            <a:avLst/>
          </a:prstGeom>
        </p:spPr>
      </p:pic>
      <p:pic>
        <p:nvPicPr>
          <p:cNvPr id="14" name="Grafik 13">
            <a:extLst>
              <a:ext uri="{FF2B5EF4-FFF2-40B4-BE49-F238E27FC236}">
                <a16:creationId xmlns:a16="http://schemas.microsoft.com/office/drawing/2014/main" id="{A53D2CB6-6539-4C1C-A945-ECE457CA9AA6}"/>
              </a:ext>
            </a:extLst>
          </p:cNvPr>
          <p:cNvPicPr>
            <a:picLocks noChangeAspect="1"/>
          </p:cNvPicPr>
          <p:nvPr/>
        </p:nvPicPr>
        <p:blipFill>
          <a:blip r:embed="rId4"/>
          <a:stretch>
            <a:fillRect/>
          </a:stretch>
        </p:blipFill>
        <p:spPr>
          <a:xfrm>
            <a:off x="-347821" y="83586"/>
            <a:ext cx="5818187" cy="4253846"/>
          </a:xfrm>
          <a:prstGeom prst="rect">
            <a:avLst/>
          </a:prstGeom>
        </p:spPr>
      </p:pic>
      <p:sp>
        <p:nvSpPr>
          <p:cNvPr id="4" name="Textfeld 3">
            <a:extLst>
              <a:ext uri="{FF2B5EF4-FFF2-40B4-BE49-F238E27FC236}">
                <a16:creationId xmlns:a16="http://schemas.microsoft.com/office/drawing/2014/main" id="{97B87C65-2AB9-9A74-D79F-BEC2CB8F41EA}"/>
              </a:ext>
            </a:extLst>
          </p:cNvPr>
          <p:cNvSpPr txBox="1"/>
          <p:nvPr/>
        </p:nvSpPr>
        <p:spPr>
          <a:xfrm>
            <a:off x="5076056" y="1525309"/>
            <a:ext cx="3888432" cy="2092881"/>
          </a:xfrm>
          <a:prstGeom prst="rect">
            <a:avLst/>
          </a:prstGeom>
          <a:noFill/>
        </p:spPr>
        <p:txBody>
          <a:bodyPr wrap="square" rtlCol="0">
            <a:spAutoFit/>
          </a:bodyPr>
          <a:lstStyle/>
          <a:p>
            <a:pPr algn="l"/>
            <a:r>
              <a:rPr lang="de-DE" sz="4000" b="1" dirty="0">
                <a:solidFill>
                  <a:srgbClr val="0070C0"/>
                </a:solidFill>
                <a:latin typeface="TheSans UHH Bold Caps" panose="020B0702050302020203" pitchFamily="34" charset="0"/>
              </a:rPr>
              <a:t>Noch Fragen?</a:t>
            </a:r>
          </a:p>
          <a:p>
            <a:pPr algn="l"/>
            <a:endParaRPr lang="de-DE" b="1" dirty="0">
              <a:solidFill>
                <a:srgbClr val="0070C0"/>
              </a:solidFill>
              <a:latin typeface="TheSans UHH" panose="020B0502050302020203" pitchFamily="34" charset="77"/>
            </a:endParaRPr>
          </a:p>
          <a:p>
            <a:pPr algn="l"/>
            <a:endParaRPr lang="de-DE" b="1" dirty="0">
              <a:solidFill>
                <a:srgbClr val="FF33CC"/>
              </a:solidFill>
              <a:latin typeface="TheSans UHH" panose="020B0502050302020203" pitchFamily="34" charset="77"/>
            </a:endParaRPr>
          </a:p>
          <a:p>
            <a:pPr algn="l"/>
            <a:r>
              <a:rPr lang="de-DE" b="1" dirty="0">
                <a:solidFill>
                  <a:srgbClr val="EC008C"/>
                </a:solidFill>
                <a:latin typeface="TheSans UHH" panose="020B0502050302020203" pitchFamily="34" charset="77"/>
              </a:rPr>
              <a:t>Wir unterstützen und beraten Sie:</a:t>
            </a:r>
          </a:p>
          <a:p>
            <a:pPr algn="l"/>
            <a:endParaRPr lang="de-DE" b="1" dirty="0">
              <a:solidFill>
                <a:srgbClr val="EC008C"/>
              </a:solidFill>
              <a:latin typeface="TheSans UHH" panose="020B0502050302020203" pitchFamily="34" charset="77"/>
            </a:endParaRPr>
          </a:p>
          <a:p>
            <a:pPr algn="l"/>
            <a:r>
              <a:rPr lang="de-DE" b="1" dirty="0">
                <a:solidFill>
                  <a:srgbClr val="EC008C"/>
                </a:solidFill>
                <a:latin typeface="TheSans UHH" panose="020B0502050302020203" pitchFamily="34" charset="77"/>
                <a:hlinkClick r:id="rId5">
                  <a:extLst>
                    <a:ext uri="{A12FA001-AC4F-418D-AE19-62706E023703}">
                      <ahyp:hlinkClr xmlns:ahyp="http://schemas.microsoft.com/office/drawing/2018/hyperlinkcolor" val="tx"/>
                    </a:ext>
                  </a:extLst>
                </a:hlinkClick>
              </a:rPr>
              <a:t>rosi.wiso@uni-hamburg.de</a:t>
            </a:r>
            <a:r>
              <a:rPr lang="de-DE" b="1" dirty="0">
                <a:solidFill>
                  <a:srgbClr val="EC008C"/>
                </a:solidFill>
                <a:latin typeface="TheSans UHH" panose="020B0502050302020203" pitchFamily="34" charset="77"/>
              </a:rPr>
              <a:t> </a:t>
            </a:r>
          </a:p>
        </p:txBody>
      </p:sp>
    </p:spTree>
    <p:extLst>
      <p:ext uri="{BB962C8B-B14F-4D97-AF65-F5344CB8AC3E}">
        <p14:creationId xmlns:p14="http://schemas.microsoft.com/office/powerpoint/2010/main" val="697637647"/>
      </p:ext>
    </p:extLst>
  </p:cSld>
  <p:clrMapOvr>
    <a:masterClrMapping/>
  </p:clrMapOvr>
</p:sld>
</file>

<file path=ppt/theme/theme1.xml><?xml version="1.0" encoding="utf-8"?>
<a:theme xmlns:a="http://schemas.openxmlformats.org/drawingml/2006/main" name="Benutzerdefiniertes Design">
  <a:themeElements>
    <a:clrScheme name="Benutzerdefiniert 6">
      <a:dk1>
        <a:srgbClr val="333333"/>
      </a:dk1>
      <a:lt1>
        <a:srgbClr val="FFFFFF"/>
      </a:lt1>
      <a:dk2>
        <a:srgbClr val="0271BB"/>
      </a:dk2>
      <a:lt2>
        <a:srgbClr val="F0F3F6"/>
      </a:lt2>
      <a:accent1>
        <a:srgbClr val="E2001A"/>
      </a:accent1>
      <a:accent2>
        <a:srgbClr val="0271BB"/>
      </a:accent2>
      <a:accent3>
        <a:srgbClr val="3B515B"/>
      </a:accent3>
      <a:accent4>
        <a:srgbClr val="F07F8C"/>
      </a:accent4>
      <a:accent5>
        <a:srgbClr val="80B8DD"/>
      </a:accent5>
      <a:accent6>
        <a:srgbClr val="9DA8AD"/>
      </a:accent6>
      <a:hlink>
        <a:srgbClr val="0271BB"/>
      </a:hlink>
      <a:folHlink>
        <a:srgbClr val="80B8DD"/>
      </a:folHlink>
    </a:clrScheme>
    <a:fontScheme name="Benutzerdefiniert 19">
      <a:majorFont>
        <a:latin typeface="TheSans UHH"/>
        <a:ea typeface=""/>
        <a:cs typeface=""/>
      </a:majorFont>
      <a:minorFont>
        <a:latin typeface="TheSans UHH"/>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accent2"/>
        </a:solidFill>
        <a:ln>
          <a:noFill/>
        </a:ln>
      </a:spPr>
      <a:bodyPr rtlCol="0" anchor="ctr"/>
      <a:lstStyle>
        <a:defPPr algn="ctr">
          <a:defRPr>
            <a:solidFill>
              <a:schemeClr val="bg1"/>
            </a:solidFill>
          </a:defRPr>
        </a:defPPr>
      </a:lstStyle>
      <a:style>
        <a:lnRef idx="2">
          <a:schemeClr val="accent1">
            <a:shade val="15000"/>
          </a:schemeClr>
        </a:lnRef>
        <a:fillRef idx="1">
          <a:schemeClr val="accent1"/>
        </a:fillRef>
        <a:effectRef idx="0">
          <a:schemeClr val="accent1"/>
        </a:effectRef>
        <a:fontRef idx="minor">
          <a:schemeClr val="lt1"/>
        </a:fontRef>
      </a:style>
    </a:spDef>
    <a:lnDef>
      <a:spPr>
        <a:ln w="28575">
          <a:solidFill>
            <a:schemeClr val="accent3">
              <a:lumMod val="20000"/>
              <a:lumOff val="80000"/>
            </a:schemeClr>
          </a:solidFill>
        </a:ln>
      </a:spPr>
      <a:bodyPr/>
      <a:lstStyle/>
      <a:style>
        <a:lnRef idx="1">
          <a:schemeClr val="accent1"/>
        </a:lnRef>
        <a:fillRef idx="0">
          <a:schemeClr val="accent1"/>
        </a:fillRef>
        <a:effectRef idx="0">
          <a:schemeClr val="accent1"/>
        </a:effectRef>
        <a:fontRef idx="minor">
          <a:schemeClr val="tx1"/>
        </a:fontRef>
      </a:style>
    </a:lnDef>
    <a:txDef>
      <a:spPr>
        <a:noFill/>
      </a:spPr>
      <a:bodyPr wrap="square" rtlCol="0">
        <a:spAutoFit/>
      </a:bodyPr>
      <a:lstStyle>
        <a:defPPr algn="l">
          <a:defRPr sz="1600" dirty="0" smtClean="0">
            <a:latin typeface="TheSans UHH" panose="020B0502050302020203" pitchFamily="34" charset="77"/>
          </a:defRPr>
        </a:defPPr>
      </a:lstStyle>
    </a:txDef>
  </a:objectDefaults>
  <a:extraClrSchemeLst/>
  <a:extLst>
    <a:ext uri="{05A4C25C-085E-4340-85A3-A5531E510DB2}">
      <thm15:themeFamily xmlns:thm15="http://schemas.microsoft.com/office/thememl/2012/main" name="230522-Vorlage-PPT-v12" id="{93E51D71-30E6-944F-AF76-1663F22A654C}" vid="{1A941132-CFFB-364C-ACFC-9EF91DACCF55}"/>
    </a:ext>
  </a:extLst>
</a:theme>
</file>

<file path=ppt/theme/theme2.xml><?xml version="1.0" encoding="utf-8"?>
<a:theme xmlns:a="http://schemas.openxmlformats.org/drawingml/2006/main" name="Folienmaster">
  <a:themeElements>
    <a:clrScheme name="Benutzerdefiniert 1">
      <a:dk1>
        <a:srgbClr val="3B515B"/>
      </a:dk1>
      <a:lt1>
        <a:srgbClr val="FFFFFF"/>
      </a:lt1>
      <a:dk2>
        <a:srgbClr val="000000"/>
      </a:dk2>
      <a:lt2>
        <a:srgbClr val="B6BFC3"/>
      </a:lt2>
      <a:accent1>
        <a:srgbClr val="E2001A"/>
      </a:accent1>
      <a:accent2>
        <a:srgbClr val="0271BB"/>
      </a:accent2>
      <a:accent3>
        <a:srgbClr val="3B515B"/>
      </a:accent3>
      <a:accent4>
        <a:srgbClr val="F07F8C"/>
      </a:accent4>
      <a:accent5>
        <a:srgbClr val="80B8DD"/>
      </a:accent5>
      <a:accent6>
        <a:srgbClr val="9DA8AD"/>
      </a:accent6>
      <a:hlink>
        <a:srgbClr val="0271BB"/>
      </a:hlink>
      <a:folHlink>
        <a:srgbClr val="80B8DD"/>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bg2"/>
        </a:solidFill>
        <a:ln>
          <a:noFill/>
        </a:ln>
        <a:effectLst/>
      </a:spPr>
      <a:bodyPr rtlCol="0" anchor="ctr"/>
      <a:lstStyle>
        <a:defPPr algn="ctr">
          <a:defRPr/>
        </a:defPPr>
      </a:lstStyle>
      <a:style>
        <a:lnRef idx="1">
          <a:schemeClr val="accent1"/>
        </a:lnRef>
        <a:fillRef idx="3">
          <a:schemeClr val="accent1"/>
        </a:fillRef>
        <a:effectRef idx="2">
          <a:schemeClr val="accent1"/>
        </a:effectRef>
        <a:fontRef idx="minor">
          <a:schemeClr val="lt1"/>
        </a:fontRef>
      </a:style>
    </a:spDef>
    <a:lnDef>
      <a:spPr>
        <a:ln w="38100" cmpd="sng">
          <a:solidFill>
            <a:schemeClr val="bg2"/>
          </a:solidFill>
        </a:ln>
        <a:effectLst/>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_PPT-Vorlage_UHH.pptx" id="{935C969B-A6FF-4F7C-94EF-22545067FA1C}" vid="{594333B1-1D44-44CB-9D06-D27CFF998026}"/>
    </a:ext>
  </a:extLst>
</a:theme>
</file>

<file path=ppt/theme/theme3.xml><?xml version="1.0" encoding="utf-8"?>
<a:theme xmlns:a="http://schemas.openxmlformats.org/drawingml/2006/main" name="Office-Design">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4.xml><?xml version="1.0" encoding="utf-8"?>
<a:theme xmlns:a="http://schemas.openxmlformats.org/drawingml/2006/main" name="Office-Design">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kument" ma:contentTypeID="0x0101004E1E6C15FD80AF49AEB1DEFF5F33194F" ma:contentTypeVersion="4" ma:contentTypeDescription="Ein neues Dokument erstellen." ma:contentTypeScope="" ma:versionID="b71729b5ce3a8ea50c81940ea1098782">
  <xsd:schema xmlns:xsd="http://www.w3.org/2001/XMLSchema" xmlns:xs="http://www.w3.org/2001/XMLSchema" xmlns:p="http://schemas.microsoft.com/office/2006/metadata/properties" xmlns:ns2="a8d2fd8b-ea47-4297-a2a4-bbaafe68126a" targetNamespace="http://schemas.microsoft.com/office/2006/metadata/properties" ma:root="true" ma:fieldsID="d825ee8331a942623613287f67bffd49" ns2:_="">
    <xsd:import namespace="a8d2fd8b-ea47-4297-a2a4-bbaafe68126a"/>
    <xsd:element name="properties">
      <xsd:complexType>
        <xsd:sequence>
          <xsd:element name="documentManagement">
            <xsd:complexType>
              <xsd:all>
                <xsd:element ref="ns2:MediaServiceMetadata" minOccurs="0"/>
                <xsd:element ref="ns2:MediaServiceFastMetadata" minOccurs="0"/>
                <xsd:element ref="ns2:MediaServiceAutoKeyPoints" minOccurs="0"/>
                <xsd:element ref="ns2:MediaServiceKeyPoint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a8d2fd8b-ea47-4297-a2a4-bbaafe68126a"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Inhaltstyp"/>
        <xsd:element ref="dc:title" minOccurs="0" maxOccurs="1" ma:index="4" ma:displayName="Titel"/>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58E76099-763A-4686-B3F5-939F3E16EF65}">
  <ds:schemaRefs>
    <ds:schemaRef ds:uri="http://purl.org/dc/elements/1.1/"/>
    <ds:schemaRef ds:uri="http://schemas.openxmlformats.org/package/2006/metadata/core-properties"/>
    <ds:schemaRef ds:uri="http://schemas.microsoft.com/office/2006/metadata/properties"/>
    <ds:schemaRef ds:uri="http://www.w3.org/XML/1998/namespace"/>
    <ds:schemaRef ds:uri="http://schemas.microsoft.com/office/2006/documentManagement/types"/>
    <ds:schemaRef ds:uri="a8d2fd8b-ea47-4297-a2a4-bbaafe68126a"/>
    <ds:schemaRef ds:uri="http://purl.org/dc/terms/"/>
    <ds:schemaRef ds:uri="http://schemas.microsoft.com/office/infopath/2007/PartnerControls"/>
    <ds:schemaRef ds:uri="http://purl.org/dc/dcmitype/"/>
  </ds:schemaRefs>
</ds:datastoreItem>
</file>

<file path=customXml/itemProps2.xml><?xml version="1.0" encoding="utf-8"?>
<ds:datastoreItem xmlns:ds="http://schemas.openxmlformats.org/officeDocument/2006/customXml" ds:itemID="{EC8E9F1F-EDFC-4B9F-90D6-FF7629612A7D}">
  <ds:schemaRefs>
    <ds:schemaRef ds:uri="http://schemas.microsoft.com/sharepoint/v3/contenttype/forms"/>
  </ds:schemaRefs>
</ds:datastoreItem>
</file>

<file path=customXml/itemProps3.xml><?xml version="1.0" encoding="utf-8"?>
<ds:datastoreItem xmlns:ds="http://schemas.openxmlformats.org/officeDocument/2006/customXml" ds:itemID="{631BA0E0-62B6-46F5-8A82-BCE103D7A70D}">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a8d2fd8b-ea47-4297-a2a4-bbaafe68126a"/>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Benutzerdefiniertes Design</Template>
  <TotalTime>0</TotalTime>
  <Words>963</Words>
  <Application>Microsoft Office PowerPoint</Application>
  <PresentationFormat>Bildschirmpräsentation (16:9)</PresentationFormat>
  <Paragraphs>112</Paragraphs>
  <Slides>13</Slides>
  <Notes>13</Notes>
  <HiddenSlides>0</HiddenSlides>
  <MMClips>0</MMClips>
  <ScaleCrop>false</ScaleCrop>
  <HeadingPairs>
    <vt:vector size="6" baseType="variant">
      <vt:variant>
        <vt:lpstr>Verwendete Schriftarten</vt:lpstr>
      </vt:variant>
      <vt:variant>
        <vt:i4>9</vt:i4>
      </vt:variant>
      <vt:variant>
        <vt:lpstr>Design</vt:lpstr>
      </vt:variant>
      <vt:variant>
        <vt:i4>2</vt:i4>
      </vt:variant>
      <vt:variant>
        <vt:lpstr>Folientitel</vt:lpstr>
      </vt:variant>
      <vt:variant>
        <vt:i4>13</vt:i4>
      </vt:variant>
    </vt:vector>
  </HeadingPairs>
  <TitlesOfParts>
    <vt:vector size="24" baseType="lpstr">
      <vt:lpstr>Wingdings</vt:lpstr>
      <vt:lpstr>TheSans UHH Bold Caps</vt:lpstr>
      <vt:lpstr>TheSans UHH</vt:lpstr>
      <vt:lpstr>Calibri</vt:lpstr>
      <vt:lpstr>TheSans UHH SemiLight Caps</vt:lpstr>
      <vt:lpstr>Arial</vt:lpstr>
      <vt:lpstr>TheSans UHH Bold Caps</vt:lpstr>
      <vt:lpstr>TheSans UHH Regular</vt:lpstr>
      <vt:lpstr>Courier New</vt:lpstr>
      <vt:lpstr>Benutzerdefiniertes Design</vt:lpstr>
      <vt:lpstr>Folienmaster</vt:lpstr>
      <vt:lpstr>ROSI  Research Office for Social Innovation Forschungsbüro für Soziale Innovation</vt:lpstr>
      <vt:lpstr>Was heißt „transferorientierte Lehre“?  </vt:lpstr>
      <vt:lpstr>Wie lässt sich „transferorientierte Lehre“ umsetzen?  </vt:lpstr>
      <vt:lpstr>Wozu „transferorientierte Lehre“?  </vt:lpstr>
      <vt:lpstr>Gelingensbedingungen für transdisziplinäre Zusammenarbeit  </vt:lpstr>
      <vt:lpstr>PowerPoint-Präsentation</vt:lpstr>
      <vt:lpstr>Relevanz des Forschungsproduktes  </vt:lpstr>
      <vt:lpstr>PowerPoint-Präsentation</vt:lpstr>
      <vt:lpstr>Leitfragen: Zielgruppe erreichen  </vt:lpstr>
      <vt:lpstr>Leitfragen: Zielgruppe einbeziehen  </vt:lpstr>
      <vt:lpstr>Leitfragen: Eigene Rahmenbedingungen  </vt:lpstr>
      <vt:lpstr>Leitfragen: Erstellung des Formats  </vt:lpstr>
      <vt:lpstr>PowerPoint-Präsentation</vt:lpstr>
    </vt:vector>
  </TitlesOfParts>
  <Manager/>
  <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PowerPoint-Vorlage der Universität Hamburg</dc:title>
  <dc:subject/>
  <dc:creator>Marchlowitz, Felicitas</dc:creator>
  <cp:keywords/>
  <dc:description/>
  <cp:lastModifiedBy>Junis Sander</cp:lastModifiedBy>
  <cp:revision>235</cp:revision>
  <dcterms:created xsi:type="dcterms:W3CDTF">2023-05-30T13:23:33Z</dcterms:created>
  <dcterms:modified xsi:type="dcterms:W3CDTF">2025-02-18T13:42:02Z</dcterms:modified>
  <cp:category/>
</cp:coreProperties>
</file>

<file path=docProps/custom.xml><?xml version="1.0" encoding="utf-8"?>
<Properties xmlns="http://schemas.openxmlformats.org/officeDocument/2006/custom-properties" xmlns:vt="http://schemas.openxmlformats.org/officeDocument/2006/docPropsVTypes">
  <property fmtid="{D5CDD505-2E9C-101B-9397-08002B2CF9AE}" pid="2" name="Sprache">
    <vt:lpwstr>Deutsch</vt:lpwstr>
  </property>
  <property fmtid="{D5CDD505-2E9C-101B-9397-08002B2CF9AE}" pid="3" name="ContentTypeId">
    <vt:lpwstr>0x0101004E1E6C15FD80AF49AEB1DEFF5F33194F</vt:lpwstr>
  </property>
</Properties>
</file>