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2" r:id="rId1"/>
    <p:sldMasterId id="2147483710" r:id="rId2"/>
    <p:sldMasterId id="2147483681" r:id="rId3"/>
    <p:sldMasterId id="2147483686" r:id="rId4"/>
  </p:sldMasterIdLst>
  <p:notesMasterIdLst>
    <p:notesMasterId r:id="rId14"/>
  </p:notesMasterIdLst>
  <p:handoutMasterIdLst>
    <p:handoutMasterId r:id="rId15"/>
  </p:handoutMasterIdLst>
  <p:sldIdLst>
    <p:sldId id="306" r:id="rId5"/>
    <p:sldId id="308" r:id="rId6"/>
    <p:sldId id="284" r:id="rId7"/>
    <p:sldId id="282" r:id="rId8"/>
    <p:sldId id="307" r:id="rId9"/>
    <p:sldId id="286" r:id="rId10"/>
    <p:sldId id="787" r:id="rId11"/>
    <p:sldId id="784" r:id="rId12"/>
    <p:sldId id="288" r:id="rId13"/>
  </p:sldIdLst>
  <p:sldSz cx="12192000" cy="6858000"/>
  <p:notesSz cx="6858000"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00" autoAdjust="0"/>
    <p:restoredTop sz="84490" autoAdjust="0"/>
  </p:normalViewPr>
  <p:slideViewPr>
    <p:cSldViewPr>
      <p:cViewPr varScale="1">
        <p:scale>
          <a:sx n="73" d="100"/>
          <a:sy n="73" d="100"/>
        </p:scale>
        <p:origin x="1171" y="6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105" d="100"/>
          <a:sy n="105" d="100"/>
        </p:scale>
        <p:origin x="3462" y="96"/>
      </p:cViewPr>
      <p:guideLst>
        <p:guide orient="horz" pos="3127"/>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71800"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4" y="0"/>
            <a:ext cx="2971800" cy="496332"/>
          </a:xfrm>
          <a:prstGeom prst="rect">
            <a:avLst/>
          </a:prstGeom>
        </p:spPr>
        <p:txBody>
          <a:bodyPr vert="horz" lIns="91440" tIns="45720" rIns="91440" bIns="45720" rtlCol="0"/>
          <a:lstStyle>
            <a:lvl1pPr algn="r">
              <a:defRPr sz="1200"/>
            </a:lvl1pPr>
          </a:lstStyle>
          <a:p>
            <a:fld id="{589DB93B-701C-4E77-B556-FA0DFFD4AF9A}" type="datetimeFigureOut">
              <a:rPr lang="de-DE" smtClean="0"/>
              <a:t>30.10.2024</a:t>
            </a:fld>
            <a:endParaRPr lang="de-DE"/>
          </a:p>
        </p:txBody>
      </p:sp>
      <p:sp>
        <p:nvSpPr>
          <p:cNvPr id="4" name="Fußzeilenplatzhalter 3"/>
          <p:cNvSpPr>
            <a:spLocks noGrp="1"/>
          </p:cNvSpPr>
          <p:nvPr>
            <p:ph type="ftr" sz="quarter" idx="2"/>
          </p:nvPr>
        </p:nvSpPr>
        <p:spPr>
          <a:xfrm>
            <a:off x="1" y="9428584"/>
            <a:ext cx="2971800" cy="496332"/>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4" y="9428584"/>
            <a:ext cx="2971800" cy="496332"/>
          </a:xfrm>
          <a:prstGeom prst="rect">
            <a:avLst/>
          </a:prstGeom>
        </p:spPr>
        <p:txBody>
          <a:bodyPr vert="horz" lIns="91440" tIns="45720" rIns="91440" bIns="45720" rtlCol="0" anchor="b"/>
          <a:lstStyle>
            <a:lvl1pPr algn="r">
              <a:defRPr sz="1200"/>
            </a:lvl1pPr>
          </a:lstStyle>
          <a:p>
            <a:fld id="{189514C3-9A41-4638-913F-24620D26D68F}" type="slidenum">
              <a:rPr lang="de-DE" smtClean="0"/>
              <a:t>‹Nr.›</a:t>
            </a:fld>
            <a:endParaRPr lang="de-DE"/>
          </a:p>
        </p:txBody>
      </p:sp>
    </p:spTree>
    <p:extLst>
      <p:ext uri="{BB962C8B-B14F-4D97-AF65-F5344CB8AC3E}">
        <p14:creationId xmlns:p14="http://schemas.microsoft.com/office/powerpoint/2010/main" val="24883928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71800"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4" y="0"/>
            <a:ext cx="2971800" cy="496332"/>
          </a:xfrm>
          <a:prstGeom prst="rect">
            <a:avLst/>
          </a:prstGeom>
        </p:spPr>
        <p:txBody>
          <a:bodyPr vert="horz" lIns="91440" tIns="45720" rIns="91440" bIns="45720" rtlCol="0"/>
          <a:lstStyle>
            <a:lvl1pPr algn="r">
              <a:defRPr sz="1200"/>
            </a:lvl1pPr>
          </a:lstStyle>
          <a:p>
            <a:fld id="{D879CDEA-3C40-42FD-952E-AEE886D4BAC9}" type="datetimeFigureOut">
              <a:rPr lang="de-DE" smtClean="0"/>
              <a:t>30.10.2024</a:t>
            </a:fld>
            <a:endParaRPr lang="de-DE"/>
          </a:p>
        </p:txBody>
      </p:sp>
      <p:sp>
        <p:nvSpPr>
          <p:cNvPr id="4" name="Folienbildplatzhalter 3"/>
          <p:cNvSpPr>
            <a:spLocks noGrp="1" noRot="1" noChangeAspect="1"/>
          </p:cNvSpPr>
          <p:nvPr>
            <p:ph type="sldImg" idx="2"/>
          </p:nvPr>
        </p:nvSpPr>
        <p:spPr>
          <a:xfrm>
            <a:off x="122238" y="744538"/>
            <a:ext cx="6613525" cy="3721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428584"/>
            <a:ext cx="2971800"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4" y="9428584"/>
            <a:ext cx="2971800" cy="496332"/>
          </a:xfrm>
          <a:prstGeom prst="rect">
            <a:avLst/>
          </a:prstGeom>
        </p:spPr>
        <p:txBody>
          <a:bodyPr vert="horz" lIns="91440" tIns="45720" rIns="91440" bIns="45720" rtlCol="0" anchor="b"/>
          <a:lstStyle>
            <a:lvl1pPr algn="r">
              <a:defRPr sz="1200"/>
            </a:lvl1pPr>
          </a:lstStyle>
          <a:p>
            <a:fld id="{37095A45-E883-4DA0-8CDD-2C18CA64DB5F}" type="slidenum">
              <a:rPr lang="de-DE" smtClean="0"/>
              <a:t>‹Nr.›</a:t>
            </a:fld>
            <a:endParaRPr lang="de-DE"/>
          </a:p>
        </p:txBody>
      </p:sp>
    </p:spTree>
    <p:extLst>
      <p:ext uri="{BB962C8B-B14F-4D97-AF65-F5344CB8AC3E}">
        <p14:creationId xmlns:p14="http://schemas.microsoft.com/office/powerpoint/2010/main" val="3272089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2238" y="744538"/>
            <a:ext cx="6613525" cy="3721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7095A45-E883-4DA0-8CDD-2C18CA64DB5F}" type="slidenum">
              <a:rPr lang="de-DE" smtClean="0"/>
              <a:t>1</a:t>
            </a:fld>
            <a:endParaRPr lang="de-DE"/>
          </a:p>
        </p:txBody>
      </p:sp>
    </p:spTree>
    <p:extLst>
      <p:ext uri="{BB962C8B-B14F-4D97-AF65-F5344CB8AC3E}">
        <p14:creationId xmlns:p14="http://schemas.microsoft.com/office/powerpoint/2010/main" val="2533991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2238" y="744538"/>
            <a:ext cx="6613525" cy="3721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7095A45-E883-4DA0-8CDD-2C18CA64DB5F}" type="slidenum">
              <a:rPr lang="de-DE" smtClean="0"/>
              <a:t>2</a:t>
            </a:fld>
            <a:endParaRPr lang="de-DE"/>
          </a:p>
        </p:txBody>
      </p:sp>
    </p:spTree>
    <p:extLst>
      <p:ext uri="{BB962C8B-B14F-4D97-AF65-F5344CB8AC3E}">
        <p14:creationId xmlns:p14="http://schemas.microsoft.com/office/powerpoint/2010/main" val="1593959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2238" y="744538"/>
            <a:ext cx="6613525" cy="3721100"/>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37095A45-E883-4DA0-8CDD-2C18CA64DB5F}" type="slidenum">
              <a:rPr lang="de-DE" smtClean="0"/>
              <a:t>3</a:t>
            </a:fld>
            <a:endParaRPr lang="de-DE"/>
          </a:p>
        </p:txBody>
      </p:sp>
    </p:spTree>
    <p:extLst>
      <p:ext uri="{BB962C8B-B14F-4D97-AF65-F5344CB8AC3E}">
        <p14:creationId xmlns:p14="http://schemas.microsoft.com/office/powerpoint/2010/main" val="2201800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2238" y="744538"/>
            <a:ext cx="6613525" cy="3721100"/>
          </a:xfrm>
        </p:spPr>
      </p:sp>
      <p:sp>
        <p:nvSpPr>
          <p:cNvPr id="3" name="Notizenplatzhalter 2"/>
          <p:cNvSpPr>
            <a:spLocks noGrp="1"/>
          </p:cNvSpPr>
          <p:nvPr>
            <p:ph type="body" idx="1"/>
          </p:nvPr>
        </p:nvSpPr>
        <p:spPr/>
        <p:txBody>
          <a:bodyPr/>
          <a:lstStyle/>
          <a:p>
            <a:pPr marL="171450" indent="-171450">
              <a:buFontTx/>
              <a:buChar char="-"/>
            </a:pPr>
            <a:endParaRPr lang="de-DE" sz="800" dirty="0"/>
          </a:p>
        </p:txBody>
      </p:sp>
      <p:sp>
        <p:nvSpPr>
          <p:cNvPr id="4" name="Foliennummernplatzhalter 3"/>
          <p:cNvSpPr>
            <a:spLocks noGrp="1"/>
          </p:cNvSpPr>
          <p:nvPr>
            <p:ph type="sldNum" sz="quarter" idx="10"/>
          </p:nvPr>
        </p:nvSpPr>
        <p:spPr/>
        <p:txBody>
          <a:bodyPr/>
          <a:lstStyle/>
          <a:p>
            <a:fld id="{37095A45-E883-4DA0-8CDD-2C18CA64DB5F}" type="slidenum">
              <a:rPr lang="de-DE" smtClean="0"/>
              <a:t>4</a:t>
            </a:fld>
            <a:endParaRPr lang="de-DE"/>
          </a:p>
        </p:txBody>
      </p:sp>
    </p:spTree>
    <p:extLst>
      <p:ext uri="{BB962C8B-B14F-4D97-AF65-F5344CB8AC3E}">
        <p14:creationId xmlns:p14="http://schemas.microsoft.com/office/powerpoint/2010/main" val="231521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2238" y="744538"/>
            <a:ext cx="6613525" cy="3721100"/>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095A45-E883-4DA0-8CDD-2C18CA64DB5F}"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5982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2238" y="744538"/>
            <a:ext cx="6613525" cy="3721100"/>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37095A45-E883-4DA0-8CDD-2C18CA64DB5F}" type="slidenum">
              <a:rPr lang="de-DE" smtClean="0"/>
              <a:t>6</a:t>
            </a:fld>
            <a:endParaRPr lang="de-DE"/>
          </a:p>
        </p:txBody>
      </p:sp>
    </p:spTree>
    <p:extLst>
      <p:ext uri="{BB962C8B-B14F-4D97-AF65-F5344CB8AC3E}">
        <p14:creationId xmlns:p14="http://schemas.microsoft.com/office/powerpoint/2010/main" val="3749178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2238" y="744538"/>
            <a:ext cx="6613525" cy="3721100"/>
          </a:xfrm>
        </p:spPr>
      </p:sp>
      <p:sp>
        <p:nvSpPr>
          <p:cNvPr id="3" name="Notizenplatzhalter 2"/>
          <p:cNvSpPr>
            <a:spLocks noGrp="1"/>
          </p:cNvSpPr>
          <p:nvPr>
            <p:ph type="body" idx="1"/>
          </p:nvPr>
        </p:nvSpPr>
        <p:spPr/>
        <p:txBody>
          <a:bodyPr/>
          <a:lstStyle/>
          <a:p>
            <a:pPr marL="171450" indent="-171450">
              <a:buFontTx/>
              <a:buChar char="-"/>
            </a:pPr>
            <a:endParaRPr lang="de-DE" baseline="0" dirty="0"/>
          </a:p>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37095A45-E883-4DA0-8CDD-2C18CA64DB5F}" type="slidenum">
              <a:rPr lang="de-DE" smtClean="0"/>
              <a:t>7</a:t>
            </a:fld>
            <a:endParaRPr lang="de-DE"/>
          </a:p>
        </p:txBody>
      </p:sp>
    </p:spTree>
    <p:extLst>
      <p:ext uri="{BB962C8B-B14F-4D97-AF65-F5344CB8AC3E}">
        <p14:creationId xmlns:p14="http://schemas.microsoft.com/office/powerpoint/2010/main" val="1546901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95A45-E883-4DA0-8CDD-2C18CA64DB5F}" type="slidenum">
              <a:rPr lang="de-DE" smtClean="0"/>
              <a:t>8</a:t>
            </a:fld>
            <a:endParaRPr lang="de-DE"/>
          </a:p>
        </p:txBody>
      </p:sp>
    </p:spTree>
    <p:extLst>
      <p:ext uri="{BB962C8B-B14F-4D97-AF65-F5344CB8AC3E}">
        <p14:creationId xmlns:p14="http://schemas.microsoft.com/office/powerpoint/2010/main" val="3150281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2238" y="744538"/>
            <a:ext cx="6613525" cy="3721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7095A45-E883-4DA0-8CDD-2C18CA64DB5F}" type="slidenum">
              <a:rPr lang="de-DE" smtClean="0"/>
              <a:t>9</a:t>
            </a:fld>
            <a:endParaRPr lang="de-DE"/>
          </a:p>
        </p:txBody>
      </p:sp>
    </p:spTree>
    <p:extLst>
      <p:ext uri="{BB962C8B-B14F-4D97-AF65-F5344CB8AC3E}">
        <p14:creationId xmlns:p14="http://schemas.microsoft.com/office/powerpoint/2010/main" val="3608620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Users/grafiker/Downloads/background-84678_1920.jpg" TargetMode="External"/><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localhost/Users/grafiker/Downloads/texture-2065389_1920.jpg" TargetMode="External"/><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file://localhost/Users/grafiker/Downloads/leaf-2664246_1920.jpg" TargetMode="External"/><Relationship Id="rId4"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_Bild_vollflächig">
    <p:spTree>
      <p:nvGrpSpPr>
        <p:cNvPr id="1" name=""/>
        <p:cNvGrpSpPr/>
        <p:nvPr/>
      </p:nvGrpSpPr>
      <p:grpSpPr>
        <a:xfrm>
          <a:off x="0" y="0"/>
          <a:ext cx="0" cy="0"/>
          <a:chOff x="0" y="0"/>
          <a:chExt cx="0" cy="0"/>
        </a:xfrm>
      </p:grpSpPr>
      <p:pic>
        <p:nvPicPr>
          <p:cNvPr id="7" name="background-84678_1920.jpg">
            <a:extLst>
              <a:ext uri="{C183D7F6-B498-43B3-948B-1728B52AA6E4}">
                <adec:decorative xmlns:adec="http://schemas.microsoft.com/office/drawing/2017/decorative" val="1"/>
              </a:ext>
            </a:extLst>
          </p:cNvPr>
          <p:cNvPicPr>
            <a:picLocks noChangeAspect="1"/>
          </p:cNvPicPr>
          <p:nvPr userDrawn="1"/>
        </p:nvPicPr>
        <p:blipFill rotWithShape="1">
          <a:blip r:embed="rId2" r:link="rId3">
            <a:extLst>
              <a:ext uri="{28A0092B-C50C-407E-A947-70E740481C1C}">
                <a14:useLocalDpi xmlns:a14="http://schemas.microsoft.com/office/drawing/2010/main" val="0"/>
              </a:ext>
            </a:extLst>
          </a:blip>
          <a:srcRect t="17224" r="190" b="42567"/>
          <a:stretch>
            <a:fillRect/>
          </a:stretch>
        </p:blipFill>
        <p:spPr>
          <a:xfrm>
            <a:off x="0" y="1402676"/>
            <a:ext cx="12192000" cy="3274463"/>
          </a:xfrm>
          <a:prstGeom prst="rect">
            <a:avLst/>
          </a:prstGeom>
        </p:spPr>
      </p:pic>
      <p:sp>
        <p:nvSpPr>
          <p:cNvPr id="8" name="Bildplatzhalter 6"/>
          <p:cNvSpPr>
            <a:spLocks noGrp="1"/>
          </p:cNvSpPr>
          <p:nvPr>
            <p:ph type="pic" sz="quarter" idx="11" hasCustomPrompt="1"/>
          </p:nvPr>
        </p:nvSpPr>
        <p:spPr>
          <a:xfrm>
            <a:off x="0" y="1402677"/>
            <a:ext cx="12192000" cy="3274461"/>
          </a:xfrm>
          <a:prstGeom prst="rect">
            <a:avLst/>
          </a:prstGeom>
        </p:spPr>
        <p:txBody>
          <a:bodyPr>
            <a:normAutofit/>
          </a:bodyPr>
          <a:lstStyle>
            <a:lvl1pPr marL="0" indent="0">
              <a:buNone/>
              <a:defRPr sz="1400">
                <a:solidFill>
                  <a:srgbClr val="FFFFFF"/>
                </a:solidFill>
                <a:latin typeface="TheSans UHH"/>
              </a:defRPr>
            </a:lvl1pPr>
          </a:lstStyle>
          <a:p>
            <a:r>
              <a:rPr lang="de-DE" dirty="0"/>
              <a:t>Bild einfügen und mit Alternativtext versehen</a:t>
            </a:r>
          </a:p>
        </p:txBody>
      </p:sp>
      <p:cxnSp>
        <p:nvCxnSpPr>
          <p:cNvPr id="11" name="Gerade Verbindung 10">
            <a:extLs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tx1"/>
            </a:solidFill>
            <a:prstDash val="solid"/>
          </a:ln>
          <a:effectLst/>
        </p:spPr>
      </p:cxnSp>
      <p:sp>
        <p:nvSpPr>
          <p:cNvPr id="9" name="Titel 1">
            <a:extLst>
              <a:ext uri="{FF2B5EF4-FFF2-40B4-BE49-F238E27FC236}">
                <a16:creationId xmlns:a16="http://schemas.microsoft.com/office/drawing/2014/main" id="{EF3FFAF6-38B4-EC48-808A-73D35839C283}"/>
              </a:ext>
            </a:extLst>
          </p:cNvPr>
          <p:cNvSpPr>
            <a:spLocks noGrp="1"/>
          </p:cNvSpPr>
          <p:nvPr>
            <p:ph type="title" hasCustomPrompt="1"/>
          </p:nvPr>
        </p:nvSpPr>
        <p:spPr>
          <a:xfrm>
            <a:off x="335360" y="5326571"/>
            <a:ext cx="10795200" cy="1353600"/>
          </a:xfrm>
          <a:prstGeom prst="rect">
            <a:avLst/>
          </a:prstGeom>
        </p:spPr>
        <p:txBody>
          <a:bodyPr/>
          <a:lstStyle>
            <a:lvl1pPr algn="l">
              <a:defRPr sz="3000" b="1" i="0">
                <a:solidFill>
                  <a:schemeClr val="tx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sp>
        <p:nvSpPr>
          <p:cNvPr id="10" name="Textplatzhalter 13">
            <a:extLst>
              <a:ext uri="{FF2B5EF4-FFF2-40B4-BE49-F238E27FC236}">
                <a16:creationId xmlns:a16="http://schemas.microsoft.com/office/drawing/2014/main" id="{8BBFB6AB-BD0D-CB4B-9728-6AD2FDB3D493}"/>
              </a:ext>
            </a:extLst>
          </p:cNvPr>
          <p:cNvSpPr>
            <a:spLocks noGrp="1"/>
          </p:cNvSpPr>
          <p:nvPr>
            <p:ph type="body" sz="quarter" idx="10" hasCustomPrompt="1"/>
          </p:nvPr>
        </p:nvSpPr>
        <p:spPr>
          <a:xfrm>
            <a:off x="334433" y="4773149"/>
            <a:ext cx="6241620" cy="494400"/>
          </a:xfrm>
          <a:prstGeom prst="rect">
            <a:avLst/>
          </a:prstGeom>
        </p:spPr>
        <p:txBody>
          <a:bodyPr vert="horz"/>
          <a:lstStyle>
            <a:lvl1pPr marL="0" indent="0">
              <a:buNone/>
              <a:defRPr sz="1800" b="0" i="0">
                <a:solidFill>
                  <a:schemeClr val="tx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Tree>
    <p:extLst>
      <p:ext uri="{BB962C8B-B14F-4D97-AF65-F5344CB8AC3E}">
        <p14:creationId xmlns:p14="http://schemas.microsoft.com/office/powerpoint/2010/main" val="3223625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folie_zwei_Bilder">
    <p:spTree>
      <p:nvGrpSpPr>
        <p:cNvPr id="1" name=""/>
        <p:cNvGrpSpPr/>
        <p:nvPr/>
      </p:nvGrpSpPr>
      <p:grpSpPr>
        <a:xfrm>
          <a:off x="0" y="0"/>
          <a:ext cx="0" cy="0"/>
          <a:chOff x="0" y="0"/>
          <a:chExt cx="0" cy="0"/>
        </a:xfrm>
      </p:grpSpPr>
      <p:pic>
        <p:nvPicPr>
          <p:cNvPr id="9" name="background-84678_1920.jpg">
            <a:extLst>
              <a:ext uri="{C183D7F6-B498-43B3-948B-1728B52AA6E4}">
                <adec:decorative xmlns:adec="http://schemas.microsoft.com/office/drawing/2017/decorative" val="1"/>
              </a:ext>
            </a:extLst>
          </p:cNvPr>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11847" r="-1" b="35838"/>
          <a:stretch>
            <a:fillRect/>
          </a:stretch>
        </p:blipFill>
        <p:spPr>
          <a:xfrm>
            <a:off x="-1" y="1402677"/>
            <a:ext cx="5997223" cy="3273787"/>
          </a:xfrm>
          <a:prstGeom prst="rect">
            <a:avLst/>
          </a:prstGeom>
        </p:spPr>
      </p:pic>
      <p:pic>
        <p:nvPicPr>
          <p:cNvPr id="10" name="background-84678_1920.jpg">
            <a:extLst>
              <a:ext uri="{C183D7F6-B498-43B3-948B-1728B52AA6E4}">
                <adec:decorative xmlns:adec="http://schemas.microsoft.com/office/drawing/2017/decorative" val="1"/>
              </a:ext>
            </a:extLst>
          </p:cNvPr>
          <p:cNvPicPr>
            <a:picLocks noChangeAspect="1"/>
          </p:cNvPicPr>
          <p:nvPr userDrawn="1"/>
        </p:nvPicPr>
        <p:blipFill rotWithShape="1">
          <a:blip r:embed="rId4" r:link="rId5" cstate="print">
            <a:extLst>
              <a:ext uri="{28A0092B-C50C-407E-A947-70E740481C1C}">
                <a14:useLocalDpi xmlns:a14="http://schemas.microsoft.com/office/drawing/2010/main" val="0"/>
              </a:ext>
            </a:extLst>
          </a:blip>
          <a:srcRect r="21458" b="35496"/>
          <a:stretch>
            <a:fillRect/>
          </a:stretch>
        </p:blipFill>
        <p:spPr>
          <a:xfrm>
            <a:off x="6194778" y="1402678"/>
            <a:ext cx="5997223" cy="3283519"/>
          </a:xfrm>
          <a:prstGeom prst="rect">
            <a:avLst/>
          </a:prstGeom>
        </p:spPr>
      </p:pic>
      <p:sp>
        <p:nvSpPr>
          <p:cNvPr id="12" name="Bildplatzhalter 15"/>
          <p:cNvSpPr>
            <a:spLocks noGrp="1"/>
          </p:cNvSpPr>
          <p:nvPr>
            <p:ph type="pic" sz="quarter" idx="11" hasCustomPrompt="1"/>
          </p:nvPr>
        </p:nvSpPr>
        <p:spPr>
          <a:xfrm>
            <a:off x="-1" y="1403353"/>
            <a:ext cx="5996517" cy="3273787"/>
          </a:xfrm>
          <a:prstGeom prst="rect">
            <a:avLst/>
          </a:prstGeom>
        </p:spPr>
        <p:txBody>
          <a:bodyPr>
            <a:normAutofit/>
          </a:bodyPr>
          <a:lstStyle>
            <a:lvl1pPr marL="0" indent="0">
              <a:buNone/>
              <a:defRPr sz="1400" baseline="0">
                <a:solidFill>
                  <a:srgbClr val="FFFFFF"/>
                </a:solidFill>
                <a:latin typeface="TheSans UHH"/>
              </a:defRPr>
            </a:lvl1pPr>
          </a:lstStyle>
          <a:p>
            <a:r>
              <a:rPr lang="de-DE" dirty="0"/>
              <a:t>Bild einfügen und mit Alternativtext versehen</a:t>
            </a:r>
          </a:p>
        </p:txBody>
      </p:sp>
      <p:sp>
        <p:nvSpPr>
          <p:cNvPr id="13" name="Bildplatzhalter 17"/>
          <p:cNvSpPr>
            <a:spLocks noGrp="1"/>
          </p:cNvSpPr>
          <p:nvPr>
            <p:ph type="pic" sz="quarter" idx="12" hasCustomPrompt="1"/>
          </p:nvPr>
        </p:nvSpPr>
        <p:spPr>
          <a:xfrm>
            <a:off x="6194778" y="1403351"/>
            <a:ext cx="5997223" cy="3273112"/>
          </a:xfrm>
          <a:prstGeom prst="rect">
            <a:avLst/>
          </a:prstGeom>
        </p:spPr>
        <p:txBody>
          <a:bodyPr>
            <a:normAutofit/>
          </a:bodyPr>
          <a:lstStyle>
            <a:lvl1pPr marL="0" indent="0">
              <a:buNone/>
              <a:defRPr sz="1400">
                <a:solidFill>
                  <a:srgbClr val="FFFFFF"/>
                </a:solidFill>
                <a:latin typeface="TheSans UHH"/>
              </a:defRPr>
            </a:lvl1pPr>
          </a:lstStyle>
          <a:p>
            <a:r>
              <a:rPr lang="de-DE" dirty="0"/>
              <a:t>Bild einfügen und mit Alternativtext versehen</a:t>
            </a:r>
          </a:p>
        </p:txBody>
      </p:sp>
      <p:cxnSp>
        <p:nvCxnSpPr>
          <p:cNvPr id="19" name="Gerade Verbindung 18">
            <a:extLst>
              <a:ext uri="{FF2B5EF4-FFF2-40B4-BE49-F238E27FC236}">
                <a16:creationId xmlns:a16="http://schemas.microsoft.com/office/drawing/2014/main" id="{AB18881F-3A1A-C240-A3D5-F269619F19B9}"/>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tx1"/>
            </a:solidFill>
            <a:prstDash val="solid"/>
          </a:ln>
          <a:effectLst/>
        </p:spPr>
      </p:cxnSp>
      <p:sp>
        <p:nvSpPr>
          <p:cNvPr id="20" name="Titel 1">
            <a:extLst>
              <a:ext uri="{FF2B5EF4-FFF2-40B4-BE49-F238E27FC236}">
                <a16:creationId xmlns:a16="http://schemas.microsoft.com/office/drawing/2014/main" id="{33F5C484-EF40-FE47-9DFE-5167591A751D}"/>
              </a:ext>
            </a:extLst>
          </p:cNvPr>
          <p:cNvSpPr>
            <a:spLocks noGrp="1"/>
          </p:cNvSpPr>
          <p:nvPr>
            <p:ph type="title" hasCustomPrompt="1"/>
          </p:nvPr>
        </p:nvSpPr>
        <p:spPr>
          <a:xfrm>
            <a:off x="335360" y="5326571"/>
            <a:ext cx="10795200" cy="1353600"/>
          </a:xfrm>
          <a:prstGeom prst="rect">
            <a:avLst/>
          </a:prstGeom>
        </p:spPr>
        <p:txBody>
          <a:bodyPr/>
          <a:lstStyle>
            <a:lvl1pPr algn="l">
              <a:defRPr sz="3000" b="1" i="0">
                <a:solidFill>
                  <a:schemeClr val="tx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sp>
        <p:nvSpPr>
          <p:cNvPr id="21" name="Textplatzhalter 13">
            <a:extLst>
              <a:ext uri="{FF2B5EF4-FFF2-40B4-BE49-F238E27FC236}">
                <a16:creationId xmlns:a16="http://schemas.microsoft.com/office/drawing/2014/main" id="{1DDD041E-DBF9-6D48-993C-62DD3D91D74F}"/>
              </a:ext>
            </a:extLst>
          </p:cNvPr>
          <p:cNvSpPr>
            <a:spLocks noGrp="1"/>
          </p:cNvSpPr>
          <p:nvPr>
            <p:ph type="body" sz="quarter" idx="10" hasCustomPrompt="1"/>
          </p:nvPr>
        </p:nvSpPr>
        <p:spPr>
          <a:xfrm>
            <a:off x="334433" y="4773149"/>
            <a:ext cx="5860344" cy="494400"/>
          </a:xfrm>
          <a:prstGeom prst="rect">
            <a:avLst/>
          </a:prstGeom>
        </p:spPr>
        <p:txBody>
          <a:bodyPr vert="horz"/>
          <a:lstStyle>
            <a:lvl1pPr marL="0" indent="0">
              <a:buNone/>
              <a:defRPr sz="1800" b="0" i="0">
                <a:solidFill>
                  <a:schemeClr val="tx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Tree>
    <p:extLst>
      <p:ext uri="{BB962C8B-B14F-4D97-AF65-F5344CB8AC3E}">
        <p14:creationId xmlns:p14="http://schemas.microsoft.com/office/powerpoint/2010/main" val="4001640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a_Titelfolie_einfarbiger_HG_Steingr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402675"/>
            <a:ext cx="12192000" cy="5455325"/>
          </a:xfrm>
          <a:prstGeom prst="rect">
            <a:avLst/>
          </a:prstGeom>
          <a:gradFill>
            <a:gsLst>
              <a:gs pos="0">
                <a:schemeClr val="accent1">
                  <a:tint val="100000"/>
                  <a:shade val="100000"/>
                  <a:satMod val="130000"/>
                </a:schemeClr>
              </a:gs>
              <a:gs pos="0">
                <a:srgbClr val="3B515B"/>
              </a:gs>
            </a:gsLst>
          </a:gra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TheSans UHH" panose="020B0502050302020203" pitchFamily="34" charset="0"/>
              <a:ea typeface="+mn-ea"/>
              <a:cs typeface="+mn-cs"/>
            </a:endParaRPr>
          </a:p>
        </p:txBody>
      </p:sp>
      <p:cxnSp>
        <p:nvCxnSpPr>
          <p:cNvPr id="8" name="Gerade Verbindung 7">
            <a:extLst>
              <a:ext uri="{FF2B5EF4-FFF2-40B4-BE49-F238E27FC236}">
                <a16:creationId xmlns:a16="http://schemas.microsoft.com/office/drawing/2014/main" id="{5486D3BD-BA29-4D44-ACB6-A4BD67D52176}"/>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bg1"/>
            </a:solidFill>
            <a:prstDash val="solid"/>
          </a:ln>
          <a:effectLst/>
        </p:spPr>
      </p:cxnSp>
      <p:sp>
        <p:nvSpPr>
          <p:cNvPr id="9" name="Titel 1">
            <a:extLst>
              <a:ext uri="{FF2B5EF4-FFF2-40B4-BE49-F238E27FC236}">
                <a16:creationId xmlns:a16="http://schemas.microsoft.com/office/drawing/2014/main" id="{2F8586F0-C563-C342-B9DD-A1AE90DE2CE3}"/>
              </a:ext>
            </a:extLst>
          </p:cNvPr>
          <p:cNvSpPr>
            <a:spLocks noGrp="1"/>
          </p:cNvSpPr>
          <p:nvPr>
            <p:ph type="title" hasCustomPrompt="1"/>
          </p:nvPr>
        </p:nvSpPr>
        <p:spPr>
          <a:xfrm>
            <a:off x="335360" y="5326571"/>
            <a:ext cx="10795200" cy="1353600"/>
          </a:xfrm>
          <a:prstGeom prst="rect">
            <a:avLst/>
          </a:prstGeom>
        </p:spPr>
        <p:txBody>
          <a:bodyPr/>
          <a:lstStyle>
            <a:lvl1pPr algn="l">
              <a:defRPr sz="3000" b="1" i="0">
                <a:solidFill>
                  <a:schemeClr val="bg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sp>
        <p:nvSpPr>
          <p:cNvPr id="10" name="Textplatzhalter 13">
            <a:extLst>
              <a:ext uri="{FF2B5EF4-FFF2-40B4-BE49-F238E27FC236}">
                <a16:creationId xmlns:a16="http://schemas.microsoft.com/office/drawing/2014/main" id="{F055B374-5667-9B40-AE1E-7F5FCDB7FF83}"/>
              </a:ext>
            </a:extLst>
          </p:cNvPr>
          <p:cNvSpPr>
            <a:spLocks noGrp="1"/>
          </p:cNvSpPr>
          <p:nvPr>
            <p:ph type="body" sz="quarter" idx="10" hasCustomPrompt="1"/>
          </p:nvPr>
        </p:nvSpPr>
        <p:spPr>
          <a:xfrm>
            <a:off x="334434" y="4773149"/>
            <a:ext cx="6433641" cy="494400"/>
          </a:xfrm>
          <a:prstGeom prst="rect">
            <a:avLst/>
          </a:prstGeom>
        </p:spPr>
        <p:txBody>
          <a:bodyPr vert="horz"/>
          <a:lstStyle>
            <a:lvl1pPr marL="0" indent="0">
              <a:buNone/>
              <a:defRPr sz="1800" b="0" i="0">
                <a:solidFill>
                  <a:schemeClr val="bg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Tree>
    <p:extLst>
      <p:ext uri="{BB962C8B-B14F-4D97-AF65-F5344CB8AC3E}">
        <p14:creationId xmlns:p14="http://schemas.microsoft.com/office/powerpoint/2010/main" val="1745574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b_Titelfolie_einfarbiger_HG_Hellbl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402675"/>
            <a:ext cx="12192000" cy="545532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TheSans UHH" panose="020B0502050302020203" pitchFamily="34" charset="0"/>
              <a:ea typeface="+mn-ea"/>
              <a:cs typeface="+mn-cs"/>
            </a:endParaRPr>
          </a:p>
        </p:txBody>
      </p:sp>
      <p:cxnSp>
        <p:nvCxnSpPr>
          <p:cNvPr id="6" name="Gerade Verbindung 5">
            <a:extLst>
              <a:ext uri="{FF2B5EF4-FFF2-40B4-BE49-F238E27FC236}">
                <a16:creationId xmlns:a16="http://schemas.microsoft.com/office/drawing/2014/main" id="{30DD3040-AF2F-7548-9EA1-E3F2AA2D5A5E}"/>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bg1"/>
            </a:solidFill>
            <a:prstDash val="solid"/>
          </a:ln>
          <a:effectLst/>
        </p:spPr>
      </p:cxnSp>
      <p:sp>
        <p:nvSpPr>
          <p:cNvPr id="7" name="Titel 1">
            <a:extLst>
              <a:ext uri="{FF2B5EF4-FFF2-40B4-BE49-F238E27FC236}">
                <a16:creationId xmlns:a16="http://schemas.microsoft.com/office/drawing/2014/main" id="{7971F460-DBE2-1E4C-966C-B8FAF52ED6F7}"/>
              </a:ext>
            </a:extLst>
          </p:cNvPr>
          <p:cNvSpPr>
            <a:spLocks noGrp="1"/>
          </p:cNvSpPr>
          <p:nvPr>
            <p:ph type="title" hasCustomPrompt="1"/>
          </p:nvPr>
        </p:nvSpPr>
        <p:spPr>
          <a:xfrm>
            <a:off x="335360" y="5326571"/>
            <a:ext cx="10795200" cy="1353600"/>
          </a:xfrm>
          <a:prstGeom prst="rect">
            <a:avLst/>
          </a:prstGeom>
        </p:spPr>
        <p:txBody>
          <a:bodyPr/>
          <a:lstStyle>
            <a:lvl1pPr algn="l">
              <a:defRPr sz="3000" b="1" i="0">
                <a:solidFill>
                  <a:schemeClr val="bg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sp>
        <p:nvSpPr>
          <p:cNvPr id="8" name="Textplatzhalter 13">
            <a:extLst>
              <a:ext uri="{FF2B5EF4-FFF2-40B4-BE49-F238E27FC236}">
                <a16:creationId xmlns:a16="http://schemas.microsoft.com/office/drawing/2014/main" id="{A15EFE3B-8C68-D046-A599-0AB2AFDEB257}"/>
              </a:ext>
            </a:extLst>
          </p:cNvPr>
          <p:cNvSpPr>
            <a:spLocks noGrp="1"/>
          </p:cNvSpPr>
          <p:nvPr>
            <p:ph type="body" sz="quarter" idx="10" hasCustomPrompt="1"/>
          </p:nvPr>
        </p:nvSpPr>
        <p:spPr>
          <a:xfrm>
            <a:off x="334434" y="4773149"/>
            <a:ext cx="6145609" cy="494400"/>
          </a:xfrm>
          <a:prstGeom prst="rect">
            <a:avLst/>
          </a:prstGeom>
        </p:spPr>
        <p:txBody>
          <a:bodyPr vert="horz"/>
          <a:lstStyle>
            <a:lvl1pPr marL="0" indent="0">
              <a:buNone/>
              <a:defRPr sz="1800" b="0" i="0">
                <a:solidFill>
                  <a:schemeClr val="bg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Tree>
    <p:extLst>
      <p:ext uri="{BB962C8B-B14F-4D97-AF65-F5344CB8AC3E}">
        <p14:creationId xmlns:p14="http://schemas.microsoft.com/office/powerpoint/2010/main" val="1758361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a:cxnSpLocks/>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Textplatzhalter 9"/>
          <p:cNvSpPr>
            <a:spLocks noGrp="1"/>
          </p:cNvSpPr>
          <p:nvPr>
            <p:ph type="body" sz="quarter" idx="14"/>
          </p:nvPr>
        </p:nvSpPr>
        <p:spPr>
          <a:xfrm>
            <a:off x="286361" y="2372884"/>
            <a:ext cx="11378260" cy="3840427"/>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86359" y="1604798"/>
            <a:ext cx="11378260" cy="671843"/>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pPr defTabSz="457200"/>
            <a:r>
              <a:rPr lang="de-DE">
                <a:solidFill>
                  <a:srgbClr val="3B515B"/>
                </a:solidFill>
              </a:rPr>
              <a:t> </a:t>
            </a:r>
          </a:p>
        </p:txBody>
      </p:sp>
      <p:sp>
        <p:nvSpPr>
          <p:cNvPr id="3" name="Fußzeilenplatzhalter 2">
            <a:extLst>
              <a:ext uri="{FF2B5EF4-FFF2-40B4-BE49-F238E27FC236}">
                <a16:creationId xmlns:a16="http://schemas.microsoft.com/office/drawing/2014/main" id="{56827D40-E2F4-6842-9A47-30F9FFAFC9CF}"/>
              </a:ext>
            </a:extLst>
          </p:cNvPr>
          <p:cNvSpPr>
            <a:spLocks noGrp="1"/>
          </p:cNvSpPr>
          <p:nvPr>
            <p:ph type="ftr" sz="quarter" idx="16"/>
          </p:nvPr>
        </p:nvSpPr>
        <p:spPr/>
        <p:txBody>
          <a:bodyPr/>
          <a:lstStyle/>
          <a:p>
            <a:pPr defTabSz="457200"/>
            <a:r>
              <a:rPr lang="de-DE">
                <a:solidFill>
                  <a:srgbClr val="3B515B"/>
                </a:solidFill>
              </a:rPr>
              <a:t>Studienbüro BWL | https://www.bwl.uni-hamburg.de/service/studienbuero.html</a:t>
            </a:r>
          </a:p>
        </p:txBody>
      </p:sp>
      <p:sp>
        <p:nvSpPr>
          <p:cNvPr id="4" name="Foliennummernplatzhalter 3">
            <a:extLst>
              <a:ext uri="{FF2B5EF4-FFF2-40B4-BE49-F238E27FC236}">
                <a16:creationId xmlns:a16="http://schemas.microsoft.com/office/drawing/2014/main" id="{95EBE37D-D2A8-AA46-A4B0-38A84F66B5BD}"/>
              </a:ext>
            </a:extLst>
          </p:cNvPr>
          <p:cNvSpPr>
            <a:spLocks noGrp="1"/>
          </p:cNvSpPr>
          <p:nvPr>
            <p:ph type="sldNum" sz="quarter" idx="17"/>
          </p:nvPr>
        </p:nvSpPr>
        <p:spPr/>
        <p:txBody>
          <a:bodyPr/>
          <a:lstStyle/>
          <a:p>
            <a:pPr defTabSz="457200"/>
            <a:fld id="{3E01A2B2-10AD-754B-9B4C-E5B6FED423D0}" type="slidenum">
              <a:rPr lang="de-DE" smtClean="0">
                <a:solidFill>
                  <a:srgbClr val="3B515B"/>
                </a:solidFill>
              </a:rPr>
              <a:pPr defTabSz="457200"/>
              <a:t>‹Nr.›</a:t>
            </a:fld>
            <a:endParaRPr lang="de-DE" dirty="0">
              <a:solidFill>
                <a:srgbClr val="3B515B"/>
              </a:solidFill>
            </a:endParaRPr>
          </a:p>
        </p:txBody>
      </p:sp>
    </p:spTree>
    <p:extLst>
      <p:ext uri="{BB962C8B-B14F-4D97-AF65-F5344CB8AC3E}">
        <p14:creationId xmlns:p14="http://schemas.microsoft.com/office/powerpoint/2010/main" val="3145507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b_Headline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4" name="Textplatzhalter 3"/>
          <p:cNvSpPr>
            <a:spLocks noGrp="1"/>
          </p:cNvSpPr>
          <p:nvPr>
            <p:ph type="body" sz="quarter" idx="16"/>
          </p:nvPr>
        </p:nvSpPr>
        <p:spPr>
          <a:xfrm>
            <a:off x="285750" y="2372884"/>
            <a:ext cx="11378868" cy="3839535"/>
          </a:xfrm>
          <a:prstGeom prst="rect">
            <a:avLst/>
          </a:prstGeom>
        </p:spPr>
        <p:txBody>
          <a:bodyPr vert="horz"/>
          <a:lstStyle>
            <a:lvl1pPr marL="180000" indent="-180000">
              <a:spcBef>
                <a:spcPts val="1450"/>
              </a:spcBef>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8" name="Titel 1">
            <a:extLst>
              <a:ext uri="{FF2B5EF4-FFF2-40B4-BE49-F238E27FC236}">
                <a16:creationId xmlns:a16="http://schemas.microsoft.com/office/drawing/2014/main" id="{2185142B-85C3-B845-BE6A-A2B184C3456C}"/>
              </a:ext>
            </a:extLst>
          </p:cNvPr>
          <p:cNvSpPr>
            <a:spLocks noGrp="1"/>
          </p:cNvSpPr>
          <p:nvPr>
            <p:ph type="title" hasCustomPrompt="1"/>
          </p:nvPr>
        </p:nvSpPr>
        <p:spPr>
          <a:xfrm>
            <a:off x="286359" y="1604798"/>
            <a:ext cx="11378260" cy="671843"/>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2" name="Datumsplatzhalter 1">
            <a:extLst>
              <a:ext uri="{FF2B5EF4-FFF2-40B4-BE49-F238E27FC236}">
                <a16:creationId xmlns:a16="http://schemas.microsoft.com/office/drawing/2014/main" id="{D3B10F18-E336-5F4B-B287-AFBD8386C6AA}"/>
              </a:ext>
            </a:extLst>
          </p:cNvPr>
          <p:cNvSpPr>
            <a:spLocks noGrp="1"/>
          </p:cNvSpPr>
          <p:nvPr>
            <p:ph type="dt" sz="half" idx="17"/>
          </p:nvPr>
        </p:nvSpPr>
        <p:spPr/>
        <p:txBody>
          <a:bodyPr/>
          <a:lstStyle/>
          <a:p>
            <a:pPr defTabSz="457200"/>
            <a:r>
              <a:rPr lang="de-DE">
                <a:solidFill>
                  <a:srgbClr val="3B515B"/>
                </a:solidFill>
              </a:rPr>
              <a:t> </a:t>
            </a:r>
          </a:p>
        </p:txBody>
      </p:sp>
      <p:sp>
        <p:nvSpPr>
          <p:cNvPr id="3" name="Fußzeilenplatzhalter 2">
            <a:extLst>
              <a:ext uri="{FF2B5EF4-FFF2-40B4-BE49-F238E27FC236}">
                <a16:creationId xmlns:a16="http://schemas.microsoft.com/office/drawing/2014/main" id="{EB3CB7CE-68EE-634C-A60B-5AB834390A3E}"/>
              </a:ext>
            </a:extLst>
          </p:cNvPr>
          <p:cNvSpPr>
            <a:spLocks noGrp="1"/>
          </p:cNvSpPr>
          <p:nvPr>
            <p:ph type="ftr" sz="quarter" idx="18"/>
          </p:nvPr>
        </p:nvSpPr>
        <p:spPr/>
        <p:txBody>
          <a:bodyPr/>
          <a:lstStyle/>
          <a:p>
            <a:pPr defTabSz="457200"/>
            <a:r>
              <a:rPr lang="de-DE">
                <a:solidFill>
                  <a:srgbClr val="3B515B"/>
                </a:solidFill>
              </a:rPr>
              <a:t>Studienbüro BWL | https://www.bwl.uni-hamburg.de/service/studienbuero.html</a:t>
            </a:r>
          </a:p>
        </p:txBody>
      </p:sp>
      <p:sp>
        <p:nvSpPr>
          <p:cNvPr id="5" name="Foliennummernplatzhalter 4">
            <a:extLst>
              <a:ext uri="{FF2B5EF4-FFF2-40B4-BE49-F238E27FC236}">
                <a16:creationId xmlns:a16="http://schemas.microsoft.com/office/drawing/2014/main" id="{E9B799CB-85F9-3B41-BD6A-AE3965D5F367}"/>
              </a:ext>
            </a:extLst>
          </p:cNvPr>
          <p:cNvSpPr>
            <a:spLocks noGrp="1"/>
          </p:cNvSpPr>
          <p:nvPr>
            <p:ph type="sldNum" sz="quarter" idx="19"/>
          </p:nvPr>
        </p:nvSpPr>
        <p:spPr>
          <a:xfrm>
            <a:off x="8817600" y="6356352"/>
            <a:ext cx="2844800" cy="365125"/>
          </a:xfrm>
        </p:spPr>
        <p:txBody>
          <a:bodyPr/>
          <a:lstStyle/>
          <a:p>
            <a:pPr defTabSz="457200"/>
            <a:fld id="{3E01A2B2-10AD-754B-9B4C-E5B6FED423D0}" type="slidenum">
              <a:rPr lang="de-DE" smtClean="0">
                <a:solidFill>
                  <a:srgbClr val="3B515B"/>
                </a:solidFill>
              </a:rPr>
              <a:pPr defTabSz="457200"/>
              <a:t>‹Nr.›</a:t>
            </a:fld>
            <a:endParaRPr lang="de-DE">
              <a:solidFill>
                <a:srgbClr val="3B515B"/>
              </a:solidFill>
            </a:endParaRPr>
          </a:p>
        </p:txBody>
      </p:sp>
    </p:spTree>
    <p:extLst>
      <p:ext uri="{BB962C8B-B14F-4D97-AF65-F5344CB8AC3E}">
        <p14:creationId xmlns:p14="http://schemas.microsoft.com/office/powerpoint/2010/main" val="795617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c_Headline_und_zweispaltiger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extplatzhalter 9"/>
          <p:cNvSpPr>
            <a:spLocks noGrp="1"/>
          </p:cNvSpPr>
          <p:nvPr>
            <p:ph type="body" sz="quarter" idx="14"/>
          </p:nvPr>
        </p:nvSpPr>
        <p:spPr>
          <a:xfrm>
            <a:off x="286360" y="2372884"/>
            <a:ext cx="5561371" cy="3840427"/>
          </a:xfrm>
          <a:prstGeom prst="rect">
            <a:avLst/>
          </a:prstGeom>
        </p:spPr>
        <p:txBody>
          <a:bodyPr>
            <a:normAutofit/>
          </a:bodyPr>
          <a:lstStyle>
            <a:lvl1pPr marL="0" indent="0">
              <a:buFont typeface="Arial"/>
              <a:buNone/>
              <a:defRPr sz="2000">
                <a:solidFill>
                  <a:schemeClr val="tx1"/>
                </a:solidFill>
                <a:latin typeface="TheSans UHH" panose="020B0502050302020203" pitchFamily="34" charset="0"/>
                <a:cs typeface="TheSans UHH" panose="020B0502050302020203" pitchFamily="34" charset="0"/>
              </a:defRPr>
            </a:lvl1pPr>
            <a:lvl2pPr>
              <a:defRPr sz="2000">
                <a:solidFill>
                  <a:schemeClr val="tx1"/>
                </a:solidFill>
                <a:latin typeface="TheSans UHH Regular"/>
                <a:cs typeface="TheSans UHH Regular"/>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12" name="Textplatzhalter 9"/>
          <p:cNvSpPr>
            <a:spLocks noGrp="1"/>
          </p:cNvSpPr>
          <p:nvPr>
            <p:ph type="body" sz="quarter" idx="15"/>
          </p:nvPr>
        </p:nvSpPr>
        <p:spPr>
          <a:xfrm>
            <a:off x="6096000" y="2372884"/>
            <a:ext cx="5561371" cy="3840427"/>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14" name="Titel 1">
            <a:extLst>
              <a:ext uri="{FF2B5EF4-FFF2-40B4-BE49-F238E27FC236}">
                <a16:creationId xmlns:a16="http://schemas.microsoft.com/office/drawing/2014/main" id="{1239BC7E-F651-4B40-9646-BE82FC8F7282}"/>
              </a:ext>
            </a:extLst>
          </p:cNvPr>
          <p:cNvSpPr>
            <a:spLocks noGrp="1"/>
          </p:cNvSpPr>
          <p:nvPr>
            <p:ph type="title" hasCustomPrompt="1"/>
          </p:nvPr>
        </p:nvSpPr>
        <p:spPr>
          <a:xfrm>
            <a:off x="286359" y="1604798"/>
            <a:ext cx="11378260" cy="671843"/>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2" name="Datumsplatzhalter 1">
            <a:extLst>
              <a:ext uri="{FF2B5EF4-FFF2-40B4-BE49-F238E27FC236}">
                <a16:creationId xmlns:a16="http://schemas.microsoft.com/office/drawing/2014/main" id="{0FA889BB-8733-E443-8B07-DDEE0CF51EAC}"/>
              </a:ext>
            </a:extLst>
          </p:cNvPr>
          <p:cNvSpPr>
            <a:spLocks noGrp="1"/>
          </p:cNvSpPr>
          <p:nvPr>
            <p:ph type="dt" sz="half" idx="16"/>
          </p:nvPr>
        </p:nvSpPr>
        <p:spPr/>
        <p:txBody>
          <a:bodyPr/>
          <a:lstStyle/>
          <a:p>
            <a:pPr defTabSz="457200"/>
            <a:r>
              <a:rPr lang="de-DE">
                <a:solidFill>
                  <a:srgbClr val="3B515B"/>
                </a:solidFill>
              </a:rPr>
              <a:t> </a:t>
            </a:r>
          </a:p>
        </p:txBody>
      </p:sp>
      <p:sp>
        <p:nvSpPr>
          <p:cNvPr id="3" name="Fußzeilenplatzhalter 2">
            <a:extLst>
              <a:ext uri="{FF2B5EF4-FFF2-40B4-BE49-F238E27FC236}">
                <a16:creationId xmlns:a16="http://schemas.microsoft.com/office/drawing/2014/main" id="{DB0F8018-999B-664A-A015-D9D75F27149B}"/>
              </a:ext>
            </a:extLst>
          </p:cNvPr>
          <p:cNvSpPr>
            <a:spLocks noGrp="1"/>
          </p:cNvSpPr>
          <p:nvPr>
            <p:ph type="ftr" sz="quarter" idx="17"/>
          </p:nvPr>
        </p:nvSpPr>
        <p:spPr/>
        <p:txBody>
          <a:bodyPr/>
          <a:lstStyle/>
          <a:p>
            <a:pPr defTabSz="457200"/>
            <a:r>
              <a:rPr lang="de-DE">
                <a:solidFill>
                  <a:srgbClr val="3B515B"/>
                </a:solidFill>
              </a:rPr>
              <a:t>Studienbüro BWL | https://www.bwl.uni-hamburg.de/service/studienbuero.html</a:t>
            </a:r>
          </a:p>
        </p:txBody>
      </p:sp>
      <p:sp>
        <p:nvSpPr>
          <p:cNvPr id="4" name="Foliennummernplatzhalter 3">
            <a:extLst>
              <a:ext uri="{FF2B5EF4-FFF2-40B4-BE49-F238E27FC236}">
                <a16:creationId xmlns:a16="http://schemas.microsoft.com/office/drawing/2014/main" id="{573C8DF9-716F-554C-ACA3-DAE92F29A78F}"/>
              </a:ext>
            </a:extLst>
          </p:cNvPr>
          <p:cNvSpPr>
            <a:spLocks noGrp="1"/>
          </p:cNvSpPr>
          <p:nvPr>
            <p:ph type="sldNum" sz="quarter" idx="18"/>
          </p:nvPr>
        </p:nvSpPr>
        <p:spPr/>
        <p:txBody>
          <a:bodyPr/>
          <a:lstStyle/>
          <a:p>
            <a:pPr defTabSz="457200"/>
            <a:fld id="{3E01A2B2-10AD-754B-9B4C-E5B6FED423D0}" type="slidenum">
              <a:rPr lang="de-DE" smtClean="0">
                <a:solidFill>
                  <a:srgbClr val="3B515B"/>
                </a:solidFill>
              </a:rPr>
              <a:pPr defTabSz="457200"/>
              <a:t>‹Nr.›</a:t>
            </a:fld>
            <a:endParaRPr lang="de-DE">
              <a:solidFill>
                <a:srgbClr val="3B515B"/>
              </a:solidFill>
            </a:endParaRPr>
          </a:p>
        </p:txBody>
      </p:sp>
    </p:spTree>
    <p:extLst>
      <p:ext uri="{BB962C8B-B14F-4D97-AF65-F5344CB8AC3E}">
        <p14:creationId xmlns:p14="http://schemas.microsoft.com/office/powerpoint/2010/main" val="986028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d_Headline_und_zweispaltige_Listen">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4" name="Textplatzhalter 3"/>
          <p:cNvSpPr>
            <a:spLocks noGrp="1"/>
          </p:cNvSpPr>
          <p:nvPr>
            <p:ph type="body" sz="quarter" idx="16"/>
          </p:nvPr>
        </p:nvSpPr>
        <p:spPr>
          <a:xfrm>
            <a:off x="285749" y="2372884"/>
            <a:ext cx="5563200" cy="3839535"/>
          </a:xfrm>
          <a:prstGeom prst="rect">
            <a:avLst/>
          </a:prstGeom>
        </p:spPr>
        <p:txBody>
          <a:bodyPr vert="horz"/>
          <a:lstStyle>
            <a:lvl1pPr marL="180000" indent="-180000">
              <a:spcBef>
                <a:spcPts val="1450"/>
              </a:spcBef>
              <a:buClr>
                <a:schemeClr val="accent1"/>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14" name="Textplatzhalter 3"/>
          <p:cNvSpPr>
            <a:spLocks noGrp="1"/>
          </p:cNvSpPr>
          <p:nvPr>
            <p:ph type="body" sz="quarter" idx="17"/>
          </p:nvPr>
        </p:nvSpPr>
        <p:spPr>
          <a:xfrm>
            <a:off x="6101417" y="2372884"/>
            <a:ext cx="5563200" cy="3839535"/>
          </a:xfrm>
          <a:prstGeom prst="rect">
            <a:avLst/>
          </a:prstGeom>
        </p:spPr>
        <p:txBody>
          <a:bodyPr vert="horz"/>
          <a:lstStyle>
            <a:lvl1pPr marL="180000" indent="-180000">
              <a:spcBef>
                <a:spcPts val="1450"/>
              </a:spcBef>
              <a:buClr>
                <a:schemeClr val="accent2"/>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11" name="Titel 1">
            <a:extLst>
              <a:ext uri="{FF2B5EF4-FFF2-40B4-BE49-F238E27FC236}">
                <a16:creationId xmlns:a16="http://schemas.microsoft.com/office/drawing/2014/main" id="{80504275-399A-C44F-825C-5719C17EDEAD}"/>
              </a:ext>
            </a:extLst>
          </p:cNvPr>
          <p:cNvSpPr>
            <a:spLocks noGrp="1"/>
          </p:cNvSpPr>
          <p:nvPr>
            <p:ph type="title" hasCustomPrompt="1"/>
          </p:nvPr>
        </p:nvSpPr>
        <p:spPr>
          <a:xfrm>
            <a:off x="286359" y="1604798"/>
            <a:ext cx="11378260" cy="671843"/>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2" name="Datumsplatzhalter 1">
            <a:extLst>
              <a:ext uri="{FF2B5EF4-FFF2-40B4-BE49-F238E27FC236}">
                <a16:creationId xmlns:a16="http://schemas.microsoft.com/office/drawing/2014/main" id="{D769B562-7FA6-894A-98DE-37E50E748CA6}"/>
              </a:ext>
            </a:extLst>
          </p:cNvPr>
          <p:cNvSpPr>
            <a:spLocks noGrp="1"/>
          </p:cNvSpPr>
          <p:nvPr>
            <p:ph type="dt" sz="half" idx="18"/>
          </p:nvPr>
        </p:nvSpPr>
        <p:spPr/>
        <p:txBody>
          <a:bodyPr/>
          <a:lstStyle/>
          <a:p>
            <a:pPr defTabSz="457200"/>
            <a:r>
              <a:rPr lang="de-DE">
                <a:solidFill>
                  <a:srgbClr val="3B515B"/>
                </a:solidFill>
              </a:rPr>
              <a:t> </a:t>
            </a:r>
          </a:p>
        </p:txBody>
      </p:sp>
      <p:sp>
        <p:nvSpPr>
          <p:cNvPr id="3" name="Fußzeilenplatzhalter 2">
            <a:extLst>
              <a:ext uri="{FF2B5EF4-FFF2-40B4-BE49-F238E27FC236}">
                <a16:creationId xmlns:a16="http://schemas.microsoft.com/office/drawing/2014/main" id="{BA6AB9E8-E1D8-AD45-A908-867BB1D82E6A}"/>
              </a:ext>
            </a:extLst>
          </p:cNvPr>
          <p:cNvSpPr>
            <a:spLocks noGrp="1"/>
          </p:cNvSpPr>
          <p:nvPr>
            <p:ph type="ftr" sz="quarter" idx="19"/>
          </p:nvPr>
        </p:nvSpPr>
        <p:spPr/>
        <p:txBody>
          <a:bodyPr/>
          <a:lstStyle/>
          <a:p>
            <a:pPr defTabSz="457200"/>
            <a:r>
              <a:rPr lang="de-DE">
                <a:solidFill>
                  <a:srgbClr val="3B515B"/>
                </a:solidFill>
              </a:rPr>
              <a:t>Studienbüro BWL | https://www.bwl.uni-hamburg.de/service/studienbuero.html</a:t>
            </a:r>
          </a:p>
        </p:txBody>
      </p:sp>
      <p:sp>
        <p:nvSpPr>
          <p:cNvPr id="5" name="Foliennummernplatzhalter 4">
            <a:extLst>
              <a:ext uri="{FF2B5EF4-FFF2-40B4-BE49-F238E27FC236}">
                <a16:creationId xmlns:a16="http://schemas.microsoft.com/office/drawing/2014/main" id="{C3A43B6D-0AE8-9C41-B679-BAD57E58419B}"/>
              </a:ext>
            </a:extLst>
          </p:cNvPr>
          <p:cNvSpPr>
            <a:spLocks noGrp="1"/>
          </p:cNvSpPr>
          <p:nvPr>
            <p:ph type="sldNum" sz="quarter" idx="20"/>
          </p:nvPr>
        </p:nvSpPr>
        <p:spPr/>
        <p:txBody>
          <a:bodyPr/>
          <a:lstStyle/>
          <a:p>
            <a:pPr defTabSz="457200"/>
            <a:fld id="{3E01A2B2-10AD-754B-9B4C-E5B6FED423D0}" type="slidenum">
              <a:rPr lang="de-DE" smtClean="0">
                <a:solidFill>
                  <a:srgbClr val="3B515B"/>
                </a:solidFill>
              </a:rPr>
              <a:pPr defTabSz="457200"/>
              <a:t>‹Nr.›</a:t>
            </a:fld>
            <a:endParaRPr lang="de-DE">
              <a:solidFill>
                <a:srgbClr val="3B515B"/>
              </a:solidFill>
            </a:endParaRPr>
          </a:p>
        </p:txBody>
      </p:sp>
    </p:spTree>
    <p:extLst>
      <p:ext uri="{BB962C8B-B14F-4D97-AF65-F5344CB8AC3E}">
        <p14:creationId xmlns:p14="http://schemas.microsoft.com/office/powerpoint/2010/main" val="3432005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e_Headline_Text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4" name="Textplatzhalter 3"/>
          <p:cNvSpPr>
            <a:spLocks noGrp="1"/>
          </p:cNvSpPr>
          <p:nvPr>
            <p:ph type="body" sz="quarter" idx="16"/>
          </p:nvPr>
        </p:nvSpPr>
        <p:spPr>
          <a:xfrm>
            <a:off x="285749" y="2372884"/>
            <a:ext cx="5563200" cy="3839535"/>
          </a:xfrm>
          <a:prstGeom prst="rect">
            <a:avLst/>
          </a:prstGeom>
        </p:spPr>
        <p:txBody>
          <a:bodyPr vert="horz"/>
          <a:lstStyle>
            <a:lvl1pPr marL="0" indent="0">
              <a:spcBef>
                <a:spcPts val="1450"/>
              </a:spcBef>
              <a:buClr>
                <a:schemeClr val="accent1"/>
              </a:buClr>
              <a:buFont typeface="Wingdings" charset="2"/>
              <a:buNone/>
              <a:defRPr sz="2000">
                <a:solidFill>
                  <a:srgbClr val="3B515B"/>
                </a:solidFill>
                <a:latin typeface="TheSans UHH" panose="020B0502050302020203" pitchFamily="34" charset="0"/>
                <a:cs typeface="TheSans UHH" panose="020B0502050302020203" pitchFamily="34" charset="0"/>
              </a:defRPr>
            </a:lvl1pPr>
            <a:lvl2pPr marL="180000" indent="0">
              <a:buClr>
                <a:schemeClr val="tx1"/>
              </a:buClr>
              <a:buFont typeface="Wingdings" charset="2"/>
              <a:buNone/>
              <a:defRPr sz="2000">
                <a:solidFill>
                  <a:srgbClr val="3B515B"/>
                </a:solidFill>
                <a:latin typeface="TheSans UHH Regular"/>
                <a:cs typeface="TheSans UHH Regular"/>
              </a:defRPr>
            </a:lvl2pPr>
            <a:lvl3pPr marL="360000" indent="0">
              <a:buClr>
                <a:schemeClr val="bg2"/>
              </a:buClr>
              <a:buFont typeface="Wingdings" charset="2"/>
              <a:buNone/>
              <a:defRPr sz="2000">
                <a:solidFill>
                  <a:srgbClr val="3B515B"/>
                </a:solidFill>
                <a:latin typeface="TheSans UHH Regular"/>
                <a:cs typeface="TheSans UHH Regular"/>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p:txBody>
      </p:sp>
      <p:sp>
        <p:nvSpPr>
          <p:cNvPr id="14" name="Textplatzhalter 3"/>
          <p:cNvSpPr>
            <a:spLocks noGrp="1"/>
          </p:cNvSpPr>
          <p:nvPr>
            <p:ph type="body" sz="quarter" idx="17"/>
          </p:nvPr>
        </p:nvSpPr>
        <p:spPr>
          <a:xfrm>
            <a:off x="6101417" y="2372884"/>
            <a:ext cx="5563200" cy="3839535"/>
          </a:xfrm>
          <a:prstGeom prst="rect">
            <a:avLst/>
          </a:prstGeom>
        </p:spPr>
        <p:txBody>
          <a:bodyPr vert="horz"/>
          <a:lstStyle>
            <a:lvl1pPr marL="180000" indent="-180000">
              <a:spcBef>
                <a:spcPts val="1450"/>
              </a:spcBef>
              <a:buClr>
                <a:schemeClr val="accent2"/>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11" name="Titel 1">
            <a:extLst>
              <a:ext uri="{FF2B5EF4-FFF2-40B4-BE49-F238E27FC236}">
                <a16:creationId xmlns:a16="http://schemas.microsoft.com/office/drawing/2014/main" id="{A9A02BB1-54BA-0044-B44B-AFBD148F7964}"/>
              </a:ext>
            </a:extLst>
          </p:cNvPr>
          <p:cNvSpPr>
            <a:spLocks noGrp="1"/>
          </p:cNvSpPr>
          <p:nvPr>
            <p:ph type="title" hasCustomPrompt="1"/>
          </p:nvPr>
        </p:nvSpPr>
        <p:spPr>
          <a:xfrm>
            <a:off x="286359" y="1604798"/>
            <a:ext cx="11378260" cy="671843"/>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2" name="Datumsplatzhalter 1">
            <a:extLst>
              <a:ext uri="{FF2B5EF4-FFF2-40B4-BE49-F238E27FC236}">
                <a16:creationId xmlns:a16="http://schemas.microsoft.com/office/drawing/2014/main" id="{9075F02A-DDE1-1940-A6AD-6A78B42B16BC}"/>
              </a:ext>
            </a:extLst>
          </p:cNvPr>
          <p:cNvSpPr>
            <a:spLocks noGrp="1"/>
          </p:cNvSpPr>
          <p:nvPr>
            <p:ph type="dt" sz="half" idx="18"/>
          </p:nvPr>
        </p:nvSpPr>
        <p:spPr/>
        <p:txBody>
          <a:bodyPr/>
          <a:lstStyle/>
          <a:p>
            <a:pPr defTabSz="457200"/>
            <a:r>
              <a:rPr lang="de-DE">
                <a:solidFill>
                  <a:srgbClr val="3B515B"/>
                </a:solidFill>
              </a:rPr>
              <a:t> </a:t>
            </a:r>
          </a:p>
        </p:txBody>
      </p:sp>
      <p:sp>
        <p:nvSpPr>
          <p:cNvPr id="3" name="Fußzeilenplatzhalter 2">
            <a:extLst>
              <a:ext uri="{FF2B5EF4-FFF2-40B4-BE49-F238E27FC236}">
                <a16:creationId xmlns:a16="http://schemas.microsoft.com/office/drawing/2014/main" id="{B3B308B6-51D4-CF4A-A9C5-3936348803A3}"/>
              </a:ext>
            </a:extLst>
          </p:cNvPr>
          <p:cNvSpPr>
            <a:spLocks noGrp="1"/>
          </p:cNvSpPr>
          <p:nvPr>
            <p:ph type="ftr" sz="quarter" idx="19"/>
          </p:nvPr>
        </p:nvSpPr>
        <p:spPr/>
        <p:txBody>
          <a:bodyPr/>
          <a:lstStyle/>
          <a:p>
            <a:pPr defTabSz="457200"/>
            <a:r>
              <a:rPr lang="de-DE">
                <a:solidFill>
                  <a:srgbClr val="3B515B"/>
                </a:solidFill>
              </a:rPr>
              <a:t>Studienbüro BWL | https://www.bwl.uni-hamburg.de/service/studienbuero.html</a:t>
            </a:r>
          </a:p>
        </p:txBody>
      </p:sp>
      <p:sp>
        <p:nvSpPr>
          <p:cNvPr id="5" name="Foliennummernplatzhalter 4">
            <a:extLst>
              <a:ext uri="{FF2B5EF4-FFF2-40B4-BE49-F238E27FC236}">
                <a16:creationId xmlns:a16="http://schemas.microsoft.com/office/drawing/2014/main" id="{E279428B-5977-E14F-9476-AE9828EFFDFE}"/>
              </a:ext>
            </a:extLst>
          </p:cNvPr>
          <p:cNvSpPr>
            <a:spLocks noGrp="1"/>
          </p:cNvSpPr>
          <p:nvPr>
            <p:ph type="sldNum" sz="quarter" idx="20"/>
          </p:nvPr>
        </p:nvSpPr>
        <p:spPr/>
        <p:txBody>
          <a:bodyPr/>
          <a:lstStyle/>
          <a:p>
            <a:pPr defTabSz="457200"/>
            <a:fld id="{3E01A2B2-10AD-754B-9B4C-E5B6FED423D0}" type="slidenum">
              <a:rPr lang="de-DE" smtClean="0">
                <a:solidFill>
                  <a:srgbClr val="3B515B"/>
                </a:solidFill>
              </a:rPr>
              <a:pPr defTabSz="457200"/>
              <a:t>‹Nr.›</a:t>
            </a:fld>
            <a:endParaRPr lang="de-DE">
              <a:solidFill>
                <a:srgbClr val="3B515B"/>
              </a:solidFill>
            </a:endParaRPr>
          </a:p>
        </p:txBody>
      </p:sp>
    </p:spTree>
    <p:extLst>
      <p:ext uri="{BB962C8B-B14F-4D97-AF65-F5344CB8AC3E}">
        <p14:creationId xmlns:p14="http://schemas.microsoft.com/office/powerpoint/2010/main" val="186119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f_Headline_Text_und_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86359" y="1604798"/>
            <a:ext cx="11378260" cy="671843"/>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extplatzhalter 9"/>
          <p:cNvSpPr>
            <a:spLocks noGrp="1"/>
          </p:cNvSpPr>
          <p:nvPr>
            <p:ph type="body" sz="quarter" idx="14"/>
          </p:nvPr>
        </p:nvSpPr>
        <p:spPr>
          <a:xfrm>
            <a:off x="286360" y="2372884"/>
            <a:ext cx="5561371" cy="3840427"/>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14" name="Bildplatzhalter 6"/>
          <p:cNvSpPr>
            <a:spLocks noGrp="1"/>
          </p:cNvSpPr>
          <p:nvPr>
            <p:ph type="pic" sz="quarter" idx="15" hasCustomPrompt="1"/>
          </p:nvPr>
        </p:nvSpPr>
        <p:spPr>
          <a:xfrm>
            <a:off x="6096000" y="2372884"/>
            <a:ext cx="6096000" cy="3839535"/>
          </a:xfrm>
          <a:prstGeom prst="rect">
            <a:avLst/>
          </a:prstGeom>
        </p:spPr>
        <p:txBody>
          <a:bodyPr>
            <a:normAutofit/>
          </a:bodyPr>
          <a:lstStyle>
            <a:lvl1pPr marL="0" indent="0">
              <a:buNone/>
              <a:defRPr sz="1400" b="0" i="0">
                <a:latin typeface="TheSans UHH" panose="020B0502050302020203" pitchFamily="34" charset="0"/>
              </a:defRPr>
            </a:lvl1pPr>
          </a:lstStyle>
          <a:p>
            <a:r>
              <a:rPr lang="de-DE" dirty="0"/>
              <a:t>Bild einfügen und mit Alternativtext versehen</a:t>
            </a:r>
          </a:p>
        </p:txBody>
      </p:sp>
      <p:sp>
        <p:nvSpPr>
          <p:cNvPr id="3" name="Datumsplatzhalter 2">
            <a:extLst>
              <a:ext uri="{FF2B5EF4-FFF2-40B4-BE49-F238E27FC236}">
                <a16:creationId xmlns:a16="http://schemas.microsoft.com/office/drawing/2014/main" id="{C7D51EC7-430C-D54B-BB14-BFC0D4B86EAE}"/>
              </a:ext>
            </a:extLst>
          </p:cNvPr>
          <p:cNvSpPr>
            <a:spLocks noGrp="1"/>
          </p:cNvSpPr>
          <p:nvPr>
            <p:ph type="dt" sz="half" idx="16"/>
          </p:nvPr>
        </p:nvSpPr>
        <p:spPr/>
        <p:txBody>
          <a:bodyPr/>
          <a:lstStyle/>
          <a:p>
            <a:pPr defTabSz="457200"/>
            <a:r>
              <a:rPr lang="de-DE">
                <a:solidFill>
                  <a:srgbClr val="3B515B"/>
                </a:solidFill>
              </a:rPr>
              <a:t> </a:t>
            </a:r>
          </a:p>
        </p:txBody>
      </p:sp>
      <p:sp>
        <p:nvSpPr>
          <p:cNvPr id="4" name="Fußzeilenplatzhalter 3">
            <a:extLst>
              <a:ext uri="{FF2B5EF4-FFF2-40B4-BE49-F238E27FC236}">
                <a16:creationId xmlns:a16="http://schemas.microsoft.com/office/drawing/2014/main" id="{B4BC1399-E221-E348-817F-A1570F7D90C9}"/>
              </a:ext>
            </a:extLst>
          </p:cNvPr>
          <p:cNvSpPr>
            <a:spLocks noGrp="1"/>
          </p:cNvSpPr>
          <p:nvPr>
            <p:ph type="ftr" sz="quarter" idx="17"/>
          </p:nvPr>
        </p:nvSpPr>
        <p:spPr/>
        <p:txBody>
          <a:bodyPr/>
          <a:lstStyle/>
          <a:p>
            <a:pPr defTabSz="457200"/>
            <a:r>
              <a:rPr lang="de-DE">
                <a:solidFill>
                  <a:srgbClr val="3B515B"/>
                </a:solidFill>
              </a:rPr>
              <a:t>Studienbüro BWL | https://www.bwl.uni-hamburg.de/service/studienbuero.html</a:t>
            </a:r>
          </a:p>
        </p:txBody>
      </p:sp>
      <p:sp>
        <p:nvSpPr>
          <p:cNvPr id="5" name="Foliennummernplatzhalter 4">
            <a:extLst>
              <a:ext uri="{FF2B5EF4-FFF2-40B4-BE49-F238E27FC236}">
                <a16:creationId xmlns:a16="http://schemas.microsoft.com/office/drawing/2014/main" id="{1B8745DF-4F7A-C843-98DC-DCD98DD01097}"/>
              </a:ext>
            </a:extLst>
          </p:cNvPr>
          <p:cNvSpPr>
            <a:spLocks noGrp="1"/>
          </p:cNvSpPr>
          <p:nvPr>
            <p:ph type="sldNum" sz="quarter" idx="18"/>
          </p:nvPr>
        </p:nvSpPr>
        <p:spPr/>
        <p:txBody>
          <a:bodyPr/>
          <a:lstStyle/>
          <a:p>
            <a:pPr defTabSz="457200"/>
            <a:fld id="{3E01A2B2-10AD-754B-9B4C-E5B6FED423D0}" type="slidenum">
              <a:rPr lang="de-DE" smtClean="0">
                <a:solidFill>
                  <a:srgbClr val="3B515B"/>
                </a:solidFill>
              </a:rPr>
              <a:pPr defTabSz="457200"/>
              <a:t>‹Nr.›</a:t>
            </a:fld>
            <a:endParaRPr lang="de-DE">
              <a:solidFill>
                <a:srgbClr val="3B515B"/>
              </a:solidFill>
            </a:endParaRPr>
          </a:p>
        </p:txBody>
      </p:sp>
    </p:spTree>
    <p:extLst>
      <p:ext uri="{BB962C8B-B14F-4D97-AF65-F5344CB8AC3E}">
        <p14:creationId xmlns:p14="http://schemas.microsoft.com/office/powerpoint/2010/main" val="451089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4g_Headline_Bild_und_Text">
    <p:spTree>
      <p:nvGrpSpPr>
        <p:cNvPr id="1" name=""/>
        <p:cNvGrpSpPr/>
        <p:nvPr/>
      </p:nvGrpSpPr>
      <p:grpSpPr>
        <a:xfrm>
          <a:off x="0" y="0"/>
          <a:ext cx="0" cy="0"/>
          <a:chOff x="0" y="0"/>
          <a:chExt cx="0" cy="0"/>
        </a:xfrm>
      </p:grpSpPr>
      <p:sp>
        <p:nvSpPr>
          <p:cNvPr id="14" name="Bildplatzhalter 6"/>
          <p:cNvSpPr>
            <a:spLocks noGrp="1"/>
          </p:cNvSpPr>
          <p:nvPr>
            <p:ph type="pic" sz="quarter" idx="15" hasCustomPrompt="1"/>
          </p:nvPr>
        </p:nvSpPr>
        <p:spPr>
          <a:xfrm>
            <a:off x="286357" y="2372884"/>
            <a:ext cx="5561371" cy="3839535"/>
          </a:xfrm>
          <a:prstGeom prst="rect">
            <a:avLst/>
          </a:prstGeom>
        </p:spPr>
        <p:txBody>
          <a:bodyPr>
            <a:normAutofit/>
          </a:bodyPr>
          <a:lstStyle>
            <a:lvl1pPr marL="0" indent="0">
              <a:buNone/>
              <a:defRPr sz="1400" b="0" i="0">
                <a:latin typeface="TheSans UHH" panose="020B0502050302020203" pitchFamily="34" charset="0"/>
              </a:defRPr>
            </a:lvl1pPr>
          </a:lstStyle>
          <a:p>
            <a:r>
              <a:rPr lang="de-DE" dirty="0"/>
              <a:t>Bild einfügen und mit Alternativtext versehen</a:t>
            </a:r>
          </a:p>
        </p:txBody>
      </p:sp>
      <p:sp>
        <p:nvSpPr>
          <p:cNvPr id="2" name="Titel 1"/>
          <p:cNvSpPr>
            <a:spLocks noGrp="1"/>
          </p:cNvSpPr>
          <p:nvPr>
            <p:ph type="title" hasCustomPrompt="1"/>
          </p:nvPr>
        </p:nvSpPr>
        <p:spPr>
          <a:xfrm>
            <a:off x="286359" y="1604798"/>
            <a:ext cx="11378260" cy="671843"/>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extplatzhalter 9"/>
          <p:cNvSpPr>
            <a:spLocks noGrp="1"/>
          </p:cNvSpPr>
          <p:nvPr>
            <p:ph type="body" sz="quarter" idx="14"/>
          </p:nvPr>
        </p:nvSpPr>
        <p:spPr>
          <a:xfrm>
            <a:off x="6103247" y="2372884"/>
            <a:ext cx="5561371" cy="3840427"/>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3" name="Datumsplatzhalter 2">
            <a:extLst>
              <a:ext uri="{FF2B5EF4-FFF2-40B4-BE49-F238E27FC236}">
                <a16:creationId xmlns:a16="http://schemas.microsoft.com/office/drawing/2014/main" id="{C72AC3EB-3430-1349-A19C-02E4197ABD7D}"/>
              </a:ext>
            </a:extLst>
          </p:cNvPr>
          <p:cNvSpPr>
            <a:spLocks noGrp="1"/>
          </p:cNvSpPr>
          <p:nvPr>
            <p:ph type="dt" sz="half" idx="16"/>
          </p:nvPr>
        </p:nvSpPr>
        <p:spPr/>
        <p:txBody>
          <a:bodyPr/>
          <a:lstStyle/>
          <a:p>
            <a:pPr defTabSz="457200"/>
            <a:r>
              <a:rPr lang="de-DE">
                <a:solidFill>
                  <a:srgbClr val="3B515B"/>
                </a:solidFill>
              </a:rPr>
              <a:t> </a:t>
            </a:r>
          </a:p>
        </p:txBody>
      </p:sp>
      <p:sp>
        <p:nvSpPr>
          <p:cNvPr id="4" name="Fußzeilenplatzhalter 3">
            <a:extLst>
              <a:ext uri="{FF2B5EF4-FFF2-40B4-BE49-F238E27FC236}">
                <a16:creationId xmlns:a16="http://schemas.microsoft.com/office/drawing/2014/main" id="{9B044FE5-2F6A-7041-9F8B-B986A9E98170}"/>
              </a:ext>
            </a:extLst>
          </p:cNvPr>
          <p:cNvSpPr>
            <a:spLocks noGrp="1"/>
          </p:cNvSpPr>
          <p:nvPr>
            <p:ph type="ftr" sz="quarter" idx="17"/>
          </p:nvPr>
        </p:nvSpPr>
        <p:spPr/>
        <p:txBody>
          <a:bodyPr/>
          <a:lstStyle/>
          <a:p>
            <a:pPr defTabSz="457200"/>
            <a:r>
              <a:rPr lang="de-DE">
                <a:solidFill>
                  <a:srgbClr val="3B515B"/>
                </a:solidFill>
              </a:rPr>
              <a:t>Studienbüro BWL | https://www.bwl.uni-hamburg.de/service/studienbuero.html</a:t>
            </a:r>
          </a:p>
        </p:txBody>
      </p:sp>
      <p:sp>
        <p:nvSpPr>
          <p:cNvPr id="5" name="Foliennummernplatzhalter 4">
            <a:extLst>
              <a:ext uri="{FF2B5EF4-FFF2-40B4-BE49-F238E27FC236}">
                <a16:creationId xmlns:a16="http://schemas.microsoft.com/office/drawing/2014/main" id="{9D0A6D2E-ADFC-2943-8255-0F520D9F3239}"/>
              </a:ext>
            </a:extLst>
          </p:cNvPr>
          <p:cNvSpPr>
            <a:spLocks noGrp="1"/>
          </p:cNvSpPr>
          <p:nvPr>
            <p:ph type="sldNum" sz="quarter" idx="18"/>
          </p:nvPr>
        </p:nvSpPr>
        <p:spPr/>
        <p:txBody>
          <a:bodyPr/>
          <a:lstStyle/>
          <a:p>
            <a:pPr defTabSz="457200"/>
            <a:fld id="{3E01A2B2-10AD-754B-9B4C-E5B6FED423D0}" type="slidenum">
              <a:rPr lang="de-DE" smtClean="0">
                <a:solidFill>
                  <a:srgbClr val="3B515B"/>
                </a:solidFill>
              </a:rPr>
              <a:pPr defTabSz="457200"/>
              <a:t>‹Nr.›</a:t>
            </a:fld>
            <a:endParaRPr lang="de-DE">
              <a:solidFill>
                <a:srgbClr val="3B515B"/>
              </a:solidFill>
            </a:endParaRPr>
          </a:p>
        </p:txBody>
      </p:sp>
    </p:spTree>
    <p:extLst>
      <p:ext uri="{BB962C8B-B14F-4D97-AF65-F5344CB8AC3E}">
        <p14:creationId xmlns:p14="http://schemas.microsoft.com/office/powerpoint/2010/main" val="484706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h_Headline_Text_und_Tabell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extplatzhalter 9"/>
          <p:cNvSpPr>
            <a:spLocks noGrp="1"/>
          </p:cNvSpPr>
          <p:nvPr>
            <p:ph type="body" sz="quarter" idx="14"/>
          </p:nvPr>
        </p:nvSpPr>
        <p:spPr>
          <a:xfrm>
            <a:off x="286360" y="2372884"/>
            <a:ext cx="5561371" cy="3840427"/>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12" name="Tabellenplatzhalter 11"/>
          <p:cNvSpPr>
            <a:spLocks noGrp="1"/>
          </p:cNvSpPr>
          <p:nvPr>
            <p:ph type="tbl" sz="quarter" idx="16" hasCustomPrompt="1"/>
          </p:nvPr>
        </p:nvSpPr>
        <p:spPr>
          <a:xfrm>
            <a:off x="6096002" y="2372884"/>
            <a:ext cx="5568951" cy="3839535"/>
          </a:xfrm>
          <a:prstGeom prst="rect">
            <a:avLst/>
          </a:prstGeom>
        </p:spPr>
        <p:txBody>
          <a:bodyPr>
            <a:normAutofit/>
          </a:bodyPr>
          <a:lstStyle>
            <a:lvl1pPr marL="0" indent="0">
              <a:buNone/>
              <a:defRPr sz="1400" b="0" i="0">
                <a:latin typeface="TheSans UHH" panose="020B0502050302020203" pitchFamily="34" charset="0"/>
              </a:defRPr>
            </a:lvl1pPr>
          </a:lstStyle>
          <a:p>
            <a:r>
              <a:rPr lang="de-DE" dirty="0"/>
              <a:t>Tabelle mit Alternativtext</a:t>
            </a:r>
          </a:p>
        </p:txBody>
      </p:sp>
      <p:sp>
        <p:nvSpPr>
          <p:cNvPr id="2" name="Titel 1"/>
          <p:cNvSpPr>
            <a:spLocks noGrp="1"/>
          </p:cNvSpPr>
          <p:nvPr>
            <p:ph type="title" hasCustomPrompt="1"/>
          </p:nvPr>
        </p:nvSpPr>
        <p:spPr>
          <a:xfrm>
            <a:off x="286359" y="1604798"/>
            <a:ext cx="11378260" cy="671843"/>
          </a:xfrm>
          <a:prstGeom prst="rect">
            <a:avLst/>
          </a:prstGeom>
        </p:spPr>
        <p:txBody>
          <a:bodyPr/>
          <a:lstStyle>
            <a:lvl1pPr algn="l">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3" name="Datumsplatzhalter 2">
            <a:extLst>
              <a:ext uri="{FF2B5EF4-FFF2-40B4-BE49-F238E27FC236}">
                <a16:creationId xmlns:a16="http://schemas.microsoft.com/office/drawing/2014/main" id="{6A29C8C0-874D-ED42-B7AA-9341B574BE5A}"/>
              </a:ext>
            </a:extLst>
          </p:cNvPr>
          <p:cNvSpPr>
            <a:spLocks noGrp="1"/>
          </p:cNvSpPr>
          <p:nvPr>
            <p:ph type="dt" sz="half" idx="17"/>
          </p:nvPr>
        </p:nvSpPr>
        <p:spPr/>
        <p:txBody>
          <a:bodyPr/>
          <a:lstStyle/>
          <a:p>
            <a:pPr defTabSz="457200"/>
            <a:r>
              <a:rPr lang="de-DE">
                <a:solidFill>
                  <a:srgbClr val="3B515B"/>
                </a:solidFill>
              </a:rPr>
              <a:t> </a:t>
            </a:r>
          </a:p>
        </p:txBody>
      </p:sp>
      <p:sp>
        <p:nvSpPr>
          <p:cNvPr id="4" name="Fußzeilenplatzhalter 3">
            <a:extLst>
              <a:ext uri="{FF2B5EF4-FFF2-40B4-BE49-F238E27FC236}">
                <a16:creationId xmlns:a16="http://schemas.microsoft.com/office/drawing/2014/main" id="{FBB6B01C-4FCF-CB4D-90CE-C326DBD9D207}"/>
              </a:ext>
            </a:extLst>
          </p:cNvPr>
          <p:cNvSpPr>
            <a:spLocks noGrp="1"/>
          </p:cNvSpPr>
          <p:nvPr>
            <p:ph type="ftr" sz="quarter" idx="18"/>
          </p:nvPr>
        </p:nvSpPr>
        <p:spPr/>
        <p:txBody>
          <a:bodyPr/>
          <a:lstStyle/>
          <a:p>
            <a:pPr defTabSz="457200"/>
            <a:r>
              <a:rPr lang="de-DE">
                <a:solidFill>
                  <a:srgbClr val="3B515B"/>
                </a:solidFill>
              </a:rPr>
              <a:t>Studienbüro BWL | https://www.bwl.uni-hamburg.de/service/studienbuero.html</a:t>
            </a:r>
          </a:p>
        </p:txBody>
      </p:sp>
      <p:sp>
        <p:nvSpPr>
          <p:cNvPr id="5" name="Foliennummernplatzhalter 4">
            <a:extLst>
              <a:ext uri="{FF2B5EF4-FFF2-40B4-BE49-F238E27FC236}">
                <a16:creationId xmlns:a16="http://schemas.microsoft.com/office/drawing/2014/main" id="{676C3BC2-5241-2242-9D91-48AF5119BBEB}"/>
              </a:ext>
            </a:extLst>
          </p:cNvPr>
          <p:cNvSpPr>
            <a:spLocks noGrp="1"/>
          </p:cNvSpPr>
          <p:nvPr>
            <p:ph type="sldNum" sz="quarter" idx="19"/>
          </p:nvPr>
        </p:nvSpPr>
        <p:spPr/>
        <p:txBody>
          <a:bodyPr/>
          <a:lstStyle/>
          <a:p>
            <a:pPr defTabSz="457200"/>
            <a:fld id="{3E01A2B2-10AD-754B-9B4C-E5B6FED423D0}" type="slidenum">
              <a:rPr lang="de-DE" smtClean="0">
                <a:solidFill>
                  <a:srgbClr val="3B515B"/>
                </a:solidFill>
              </a:rPr>
              <a:pPr defTabSz="457200"/>
              <a:t>‹Nr.›</a:t>
            </a:fld>
            <a:endParaRPr lang="de-DE">
              <a:solidFill>
                <a:srgbClr val="3B515B"/>
              </a:solidFill>
            </a:endParaRPr>
          </a:p>
        </p:txBody>
      </p:sp>
    </p:spTree>
    <p:extLst>
      <p:ext uri="{BB962C8B-B14F-4D97-AF65-F5344CB8AC3E}">
        <p14:creationId xmlns:p14="http://schemas.microsoft.com/office/powerpoint/2010/main" val="3719024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Grafiken_Tabellen_Bilder_unischtbare_Headlin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5" name="Inhaltsplatzhalter 21"/>
          <p:cNvSpPr>
            <a:spLocks noGrp="1"/>
          </p:cNvSpPr>
          <p:nvPr>
            <p:ph sz="quarter" idx="13" hasCustomPrompt="1"/>
          </p:nvPr>
        </p:nvSpPr>
        <p:spPr>
          <a:xfrm>
            <a:off x="431373" y="1796820"/>
            <a:ext cx="11233580" cy="4416491"/>
          </a:xfrm>
          <a:prstGeom prst="rect">
            <a:avLst/>
          </a:prstGeom>
        </p:spPr>
        <p:txBody>
          <a:bodyPr>
            <a:noAutofit/>
          </a:bodyPr>
          <a:lstStyle>
            <a:lvl1pPr marL="0" indent="0">
              <a:buNone/>
              <a:defRPr sz="2000">
                <a:latin typeface="TheSans UHH"/>
              </a:defRPr>
            </a:lvl1pPr>
            <a:lvl2pPr>
              <a:defRPr sz="2600">
                <a:latin typeface="TheSans UHH"/>
              </a:defRPr>
            </a:lvl2pPr>
            <a:lvl3pPr>
              <a:defRPr sz="2600">
                <a:latin typeface="TheSans UHH"/>
              </a:defRPr>
            </a:lvl3pPr>
            <a:lvl4pPr>
              <a:defRPr sz="2600">
                <a:latin typeface="TheSans UHH"/>
              </a:defRPr>
            </a:lvl4pPr>
            <a:lvl5pPr>
              <a:defRPr sz="2600">
                <a:latin typeface="TheSans UHH"/>
              </a:defRPr>
            </a:lvl5pPr>
          </a:lstStyle>
          <a:p>
            <a:pPr lvl="0"/>
            <a:r>
              <a:rPr lang="de-DE" dirty="0"/>
              <a:t>Grafiken, Tabellen, Bilder, etc. Bitte mit Alternativtext versehen.</a:t>
            </a:r>
          </a:p>
        </p:txBody>
      </p:sp>
      <p:sp>
        <p:nvSpPr>
          <p:cNvPr id="2" name="Datumsplatzhalter 1">
            <a:extLst>
              <a:ext uri="{FF2B5EF4-FFF2-40B4-BE49-F238E27FC236}">
                <a16:creationId xmlns:a16="http://schemas.microsoft.com/office/drawing/2014/main" id="{97F74627-F125-8D49-A3F9-96166A0B0D2C}"/>
              </a:ext>
            </a:extLst>
          </p:cNvPr>
          <p:cNvSpPr>
            <a:spLocks noGrp="1"/>
          </p:cNvSpPr>
          <p:nvPr>
            <p:ph type="dt" sz="half" idx="14"/>
          </p:nvPr>
        </p:nvSpPr>
        <p:spPr/>
        <p:txBody>
          <a:bodyPr/>
          <a:lstStyle/>
          <a:p>
            <a:pPr defTabSz="457200"/>
            <a:r>
              <a:rPr lang="de-DE">
                <a:solidFill>
                  <a:srgbClr val="3B515B"/>
                </a:solidFill>
              </a:rPr>
              <a:t> </a:t>
            </a:r>
          </a:p>
        </p:txBody>
      </p:sp>
      <p:sp>
        <p:nvSpPr>
          <p:cNvPr id="3" name="Fußzeilenplatzhalter 2">
            <a:extLst>
              <a:ext uri="{FF2B5EF4-FFF2-40B4-BE49-F238E27FC236}">
                <a16:creationId xmlns:a16="http://schemas.microsoft.com/office/drawing/2014/main" id="{69BBD305-837C-0E41-BEBC-3280C7391E7E}"/>
              </a:ext>
            </a:extLst>
          </p:cNvPr>
          <p:cNvSpPr>
            <a:spLocks noGrp="1"/>
          </p:cNvSpPr>
          <p:nvPr>
            <p:ph type="ftr" sz="quarter" idx="15"/>
          </p:nvPr>
        </p:nvSpPr>
        <p:spPr/>
        <p:txBody>
          <a:bodyPr/>
          <a:lstStyle/>
          <a:p>
            <a:pPr defTabSz="457200"/>
            <a:r>
              <a:rPr lang="de-DE">
                <a:solidFill>
                  <a:srgbClr val="3B515B"/>
                </a:solidFill>
              </a:rPr>
              <a:t>Studienbüro BWL | https://www.bwl.uni-hamburg.de/service/studienbuero.html</a:t>
            </a:r>
          </a:p>
        </p:txBody>
      </p:sp>
      <p:sp>
        <p:nvSpPr>
          <p:cNvPr id="4" name="Foliennummernplatzhalter 3">
            <a:extLst>
              <a:ext uri="{FF2B5EF4-FFF2-40B4-BE49-F238E27FC236}">
                <a16:creationId xmlns:a16="http://schemas.microsoft.com/office/drawing/2014/main" id="{1B9C95E0-F0B8-9D41-8D2F-FD01943EF118}"/>
              </a:ext>
            </a:extLst>
          </p:cNvPr>
          <p:cNvSpPr>
            <a:spLocks noGrp="1"/>
          </p:cNvSpPr>
          <p:nvPr>
            <p:ph type="sldNum" sz="quarter" idx="16"/>
          </p:nvPr>
        </p:nvSpPr>
        <p:spPr/>
        <p:txBody>
          <a:bodyPr/>
          <a:lstStyle/>
          <a:p>
            <a:pPr defTabSz="457200"/>
            <a:fld id="{3E01A2B2-10AD-754B-9B4C-E5B6FED423D0}" type="slidenum">
              <a:rPr lang="de-DE" smtClean="0">
                <a:solidFill>
                  <a:srgbClr val="3B515B"/>
                </a:solidFill>
              </a:rPr>
              <a:pPr defTabSz="457200"/>
              <a:t>‹Nr.›</a:t>
            </a:fld>
            <a:endParaRPr lang="de-DE">
              <a:solidFill>
                <a:srgbClr val="3B515B"/>
              </a:solidFill>
            </a:endParaRPr>
          </a:p>
        </p:txBody>
      </p:sp>
    </p:spTree>
    <p:extLst>
      <p:ext uri="{BB962C8B-B14F-4D97-AF65-F5344CB8AC3E}">
        <p14:creationId xmlns:p14="http://schemas.microsoft.com/office/powerpoint/2010/main" val="679513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a_Kapitelfolie_einfarbiger_HG_Hellbl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402675"/>
            <a:ext cx="12192000" cy="545532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TheSans UHH" panose="020B0502050302020203" pitchFamily="34" charset="0"/>
              <a:ea typeface="+mn-ea"/>
              <a:cs typeface="+mn-cs"/>
            </a:endParaRPr>
          </a:p>
        </p:txBody>
      </p:sp>
      <p:cxnSp>
        <p:nvCxnSpPr>
          <p:cNvPr id="5" name="Gerade Verbindung 4">
            <a:extLst>
              <a:ext uri="{FF2B5EF4-FFF2-40B4-BE49-F238E27FC236}">
                <a16:creationId xmlns:a16="http://schemas.microsoft.com/office/drawing/2014/main" id="{5CCBDACE-4486-B244-AD82-ACBF86988F0D}"/>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bg1"/>
            </a:solidFill>
            <a:prstDash val="solid"/>
          </a:ln>
          <a:effectLst/>
        </p:spPr>
      </p:cxnSp>
      <p:sp>
        <p:nvSpPr>
          <p:cNvPr id="6" name="Titel 1">
            <a:extLst>
              <a:ext uri="{FF2B5EF4-FFF2-40B4-BE49-F238E27FC236}">
                <a16:creationId xmlns:a16="http://schemas.microsoft.com/office/drawing/2014/main" id="{CA9E1338-AB7B-1147-B97A-34E5222669C5}"/>
              </a:ext>
            </a:extLst>
          </p:cNvPr>
          <p:cNvSpPr>
            <a:spLocks noGrp="1"/>
          </p:cNvSpPr>
          <p:nvPr>
            <p:ph type="title" hasCustomPrompt="1"/>
          </p:nvPr>
        </p:nvSpPr>
        <p:spPr>
          <a:xfrm>
            <a:off x="335360" y="5326571"/>
            <a:ext cx="10795200" cy="1353600"/>
          </a:xfrm>
          <a:prstGeom prst="rect">
            <a:avLst/>
          </a:prstGeom>
        </p:spPr>
        <p:txBody>
          <a:bodyPr/>
          <a:lstStyle>
            <a:lvl1pPr algn="l">
              <a:defRPr sz="3000" b="1" i="0">
                <a:solidFill>
                  <a:schemeClr val="bg1"/>
                </a:solidFill>
                <a:latin typeface="TheSans UHH" panose="020B0502050302020203" pitchFamily="34" charset="0"/>
                <a:cs typeface="TheSans UHH" panose="020B0502050302020203" pitchFamily="34" charset="0"/>
              </a:defRPr>
            </a:lvl1pPr>
          </a:lstStyle>
          <a:p>
            <a:r>
              <a:rPr lang="de-DE" dirty="0"/>
              <a:t>Hier steht die Headline des nachfolgenden Kapitels</a:t>
            </a:r>
          </a:p>
        </p:txBody>
      </p:sp>
    </p:spTree>
    <p:extLst>
      <p:ext uri="{BB962C8B-B14F-4D97-AF65-F5344CB8AC3E}">
        <p14:creationId xmlns:p14="http://schemas.microsoft.com/office/powerpoint/2010/main" val="3633342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b_Kapitelfolie_einfarbiger_HG_weiß">
    <p:spTree>
      <p:nvGrpSpPr>
        <p:cNvPr id="1" name=""/>
        <p:cNvGrpSpPr/>
        <p:nvPr/>
      </p:nvGrpSpPr>
      <p:grpSpPr>
        <a:xfrm>
          <a:off x="0" y="0"/>
          <a:ext cx="0" cy="0"/>
          <a:chOff x="0" y="0"/>
          <a:chExt cx="0" cy="0"/>
        </a:xfrm>
      </p:grpSpPr>
      <p:cxnSp>
        <p:nvCxnSpPr>
          <p:cNvPr id="4" name="Gerade Verbindung 3">
            <a:extLst>
              <a:ext uri="{FF2B5EF4-FFF2-40B4-BE49-F238E27FC236}">
                <a16:creationId xmlns:a16="http://schemas.microsoft.com/office/drawing/2014/main" id="{84877466-D934-E94B-87D7-F45E77A43221}"/>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tx1"/>
            </a:solidFill>
            <a:prstDash val="solid"/>
          </a:ln>
          <a:effectLst/>
        </p:spPr>
      </p:cxnSp>
      <p:sp>
        <p:nvSpPr>
          <p:cNvPr id="5" name="Titel 1">
            <a:extLst>
              <a:ext uri="{FF2B5EF4-FFF2-40B4-BE49-F238E27FC236}">
                <a16:creationId xmlns:a16="http://schemas.microsoft.com/office/drawing/2014/main" id="{D2D5666D-DD08-FB4E-89E6-DDEBDE6DA779}"/>
              </a:ext>
            </a:extLst>
          </p:cNvPr>
          <p:cNvSpPr>
            <a:spLocks noGrp="1"/>
          </p:cNvSpPr>
          <p:nvPr>
            <p:ph type="title" hasCustomPrompt="1"/>
          </p:nvPr>
        </p:nvSpPr>
        <p:spPr>
          <a:xfrm>
            <a:off x="335360" y="5326571"/>
            <a:ext cx="10795200" cy="1353600"/>
          </a:xfrm>
          <a:prstGeom prst="rect">
            <a:avLst/>
          </a:prstGeom>
        </p:spPr>
        <p:txBody>
          <a:bodyPr/>
          <a:lstStyle>
            <a:lvl1pPr algn="l">
              <a:defRPr sz="3000" b="1" i="0">
                <a:solidFill>
                  <a:schemeClr val="tx1"/>
                </a:solidFill>
                <a:latin typeface="TheSans UHH" panose="020B0502050302020203" pitchFamily="34" charset="0"/>
                <a:cs typeface="TheSans UHH" panose="020B0502050302020203" pitchFamily="34" charset="0"/>
              </a:defRPr>
            </a:lvl1pPr>
          </a:lstStyle>
          <a:p>
            <a:r>
              <a:rPr lang="de-DE" dirty="0"/>
              <a:t>Hier steht die Headline des nachfolgenden Kapitels</a:t>
            </a:r>
          </a:p>
        </p:txBody>
      </p:sp>
    </p:spTree>
    <p:extLst>
      <p:ext uri="{BB962C8B-B14F-4D97-AF65-F5344CB8AC3E}">
        <p14:creationId xmlns:p14="http://schemas.microsoft.com/office/powerpoint/2010/main" val="2712413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Leerseite_unsichtbare_Headlin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7" name="Titel 1" hidden="1">
            <a:extLst>
              <a:ext uri="{FF2B5EF4-FFF2-40B4-BE49-F238E27FC236}">
                <a16:creationId xmlns:a16="http://schemas.microsoft.com/office/drawing/2014/main" id="{CBFE5B7B-3B95-C043-BB34-2A277601CB10}"/>
              </a:ext>
            </a:extLst>
          </p:cNvPr>
          <p:cNvSpPr>
            <a:spLocks noGrp="1"/>
          </p:cNvSpPr>
          <p:nvPr>
            <p:ph type="title" hasCustomPrompt="1"/>
          </p:nvPr>
        </p:nvSpPr>
        <p:spPr>
          <a:xfrm>
            <a:off x="286359" y="1604798"/>
            <a:ext cx="11378260" cy="671843"/>
          </a:xfrm>
          <a:prstGeom prst="rect">
            <a:avLst/>
          </a:prstGeom>
        </p:spPr>
        <p:txBody>
          <a:bodyPr/>
          <a:lstStyle>
            <a:lvl1pPr algn="l">
              <a:defRPr sz="2600" b="1" i="0">
                <a:solidFill>
                  <a:schemeClr val="tx1"/>
                </a:solidFill>
                <a:latin typeface="TheSans UHH" panose="020B0502050302020203" pitchFamily="34" charset="77"/>
                <a:cs typeface="TheSans UHH" panose="020B0502050302020203" pitchFamily="34" charset="77"/>
              </a:defRPr>
            </a:lvl1pPr>
          </a:lstStyle>
          <a:p>
            <a:r>
              <a:rPr lang="de-DE" dirty="0"/>
              <a:t>Hier steht die Folien-Überschrift</a:t>
            </a:r>
          </a:p>
        </p:txBody>
      </p:sp>
      <p:sp>
        <p:nvSpPr>
          <p:cNvPr id="2" name="Datumsplatzhalter 1">
            <a:extLst>
              <a:ext uri="{FF2B5EF4-FFF2-40B4-BE49-F238E27FC236}">
                <a16:creationId xmlns:a16="http://schemas.microsoft.com/office/drawing/2014/main" id="{42BD08BA-13EA-E54B-84CB-D68FE554512F}"/>
              </a:ext>
            </a:extLst>
          </p:cNvPr>
          <p:cNvSpPr>
            <a:spLocks noGrp="1"/>
          </p:cNvSpPr>
          <p:nvPr>
            <p:ph type="dt" sz="half" idx="10"/>
          </p:nvPr>
        </p:nvSpPr>
        <p:spPr/>
        <p:txBody>
          <a:bodyPr/>
          <a:lstStyle/>
          <a:p>
            <a:pPr defTabSz="457200"/>
            <a:r>
              <a:rPr lang="de-DE">
                <a:solidFill>
                  <a:srgbClr val="3B515B"/>
                </a:solidFill>
              </a:rPr>
              <a:t> </a:t>
            </a:r>
          </a:p>
        </p:txBody>
      </p:sp>
      <p:sp>
        <p:nvSpPr>
          <p:cNvPr id="3" name="Fußzeilenplatzhalter 2">
            <a:extLst>
              <a:ext uri="{FF2B5EF4-FFF2-40B4-BE49-F238E27FC236}">
                <a16:creationId xmlns:a16="http://schemas.microsoft.com/office/drawing/2014/main" id="{B9531825-4A1E-E045-B431-45CE2BEDC998}"/>
              </a:ext>
            </a:extLst>
          </p:cNvPr>
          <p:cNvSpPr>
            <a:spLocks noGrp="1"/>
          </p:cNvSpPr>
          <p:nvPr>
            <p:ph type="ftr" sz="quarter" idx="11"/>
          </p:nvPr>
        </p:nvSpPr>
        <p:spPr/>
        <p:txBody>
          <a:bodyPr/>
          <a:lstStyle/>
          <a:p>
            <a:pPr defTabSz="457200"/>
            <a:r>
              <a:rPr lang="de-DE">
                <a:solidFill>
                  <a:srgbClr val="3B515B"/>
                </a:solidFill>
              </a:rPr>
              <a:t>Studienbüro BWL | https://www.bwl.uni-hamburg.de/service/studienbuero.html</a:t>
            </a:r>
          </a:p>
        </p:txBody>
      </p:sp>
      <p:sp>
        <p:nvSpPr>
          <p:cNvPr id="4" name="Foliennummernplatzhalter 3">
            <a:extLst>
              <a:ext uri="{FF2B5EF4-FFF2-40B4-BE49-F238E27FC236}">
                <a16:creationId xmlns:a16="http://schemas.microsoft.com/office/drawing/2014/main" id="{406C2600-20BB-F048-B90E-34135BB72B26}"/>
              </a:ext>
            </a:extLst>
          </p:cNvPr>
          <p:cNvSpPr>
            <a:spLocks noGrp="1"/>
          </p:cNvSpPr>
          <p:nvPr>
            <p:ph type="sldNum" sz="quarter" idx="12"/>
          </p:nvPr>
        </p:nvSpPr>
        <p:spPr/>
        <p:txBody>
          <a:bodyPr/>
          <a:lstStyle/>
          <a:p>
            <a:pPr defTabSz="457200"/>
            <a:fld id="{3E01A2B2-10AD-754B-9B4C-E5B6FED423D0}" type="slidenum">
              <a:rPr lang="de-DE" smtClean="0">
                <a:solidFill>
                  <a:srgbClr val="3B515B"/>
                </a:solidFill>
              </a:rPr>
              <a:pPr defTabSz="457200"/>
              <a:t>‹Nr.›</a:t>
            </a:fld>
            <a:endParaRPr lang="de-DE">
              <a:solidFill>
                <a:srgbClr val="3B515B"/>
              </a:solidFill>
            </a:endParaRPr>
          </a:p>
        </p:txBody>
      </p:sp>
    </p:spTree>
    <p:extLst>
      <p:ext uri="{BB962C8B-B14F-4D97-AF65-F5344CB8AC3E}">
        <p14:creationId xmlns:p14="http://schemas.microsoft.com/office/powerpoint/2010/main" val="968262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r>
              <a:rPr lang="de-DE"/>
              <a:t> </a:t>
            </a:r>
          </a:p>
        </p:txBody>
      </p:sp>
      <p:sp>
        <p:nvSpPr>
          <p:cNvPr id="5" name="Fußzeilenplatzhalter 4"/>
          <p:cNvSpPr>
            <a:spLocks noGrp="1"/>
          </p:cNvSpPr>
          <p:nvPr>
            <p:ph type="ftr" sz="quarter" idx="11"/>
          </p:nvPr>
        </p:nvSpPr>
        <p:spPr/>
        <p:txBody>
          <a:bodyPr/>
          <a:lstStyle/>
          <a:p>
            <a:r>
              <a:rPr lang="de-DE"/>
              <a:t>Studienbüro BWL | https://www.bwl.uni-hamburg.de/service/studienbuero.html</a:t>
            </a:r>
          </a:p>
        </p:txBody>
      </p:sp>
      <p:sp>
        <p:nvSpPr>
          <p:cNvPr id="6" name="Foliennummernplatzhalter 5"/>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21591590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a:t> </a:t>
            </a:r>
          </a:p>
        </p:txBody>
      </p:sp>
      <p:sp>
        <p:nvSpPr>
          <p:cNvPr id="5" name="Fußzeilenplatzhalter 4"/>
          <p:cNvSpPr>
            <a:spLocks noGrp="1"/>
          </p:cNvSpPr>
          <p:nvPr>
            <p:ph type="ftr" sz="quarter" idx="11"/>
          </p:nvPr>
        </p:nvSpPr>
        <p:spPr/>
        <p:txBody>
          <a:bodyPr/>
          <a:lstStyle/>
          <a:p>
            <a:r>
              <a:rPr lang="de-DE"/>
              <a:t>Studienbüro BWL | https://www.bwl.uni-hamburg.de/service/studienbuero.html</a:t>
            </a:r>
          </a:p>
        </p:txBody>
      </p:sp>
      <p:sp>
        <p:nvSpPr>
          <p:cNvPr id="6" name="Foliennummernplatzhalter 5"/>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744581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1" y="1709739"/>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r>
              <a:rPr lang="de-DE"/>
              <a:t> </a:t>
            </a:r>
          </a:p>
        </p:txBody>
      </p:sp>
      <p:sp>
        <p:nvSpPr>
          <p:cNvPr id="5" name="Fußzeilenplatzhalter 4"/>
          <p:cNvSpPr>
            <a:spLocks noGrp="1"/>
          </p:cNvSpPr>
          <p:nvPr>
            <p:ph type="ftr" sz="quarter" idx="11"/>
          </p:nvPr>
        </p:nvSpPr>
        <p:spPr/>
        <p:txBody>
          <a:bodyPr/>
          <a:lstStyle/>
          <a:p>
            <a:r>
              <a:rPr lang="de-DE"/>
              <a:t>Studienbüro BWL | https://www.bwl.uni-hamburg.de/service/studienbuero.html</a:t>
            </a:r>
          </a:p>
        </p:txBody>
      </p:sp>
      <p:sp>
        <p:nvSpPr>
          <p:cNvPr id="6" name="Foliennummernplatzhalter 5"/>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6322276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562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825625"/>
            <a:ext cx="51562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r>
              <a:rPr lang="de-DE"/>
              <a:t> </a:t>
            </a:r>
          </a:p>
        </p:txBody>
      </p:sp>
      <p:sp>
        <p:nvSpPr>
          <p:cNvPr id="6" name="Fußzeilenplatzhalter 5"/>
          <p:cNvSpPr>
            <a:spLocks noGrp="1"/>
          </p:cNvSpPr>
          <p:nvPr>
            <p:ph type="ftr" sz="quarter" idx="11"/>
          </p:nvPr>
        </p:nvSpPr>
        <p:spPr/>
        <p:txBody>
          <a:bodyPr/>
          <a:lstStyle/>
          <a:p>
            <a:r>
              <a:rPr lang="de-DE"/>
              <a:t>Studienbüro BWL | https://www.bwl.uni-hamburg.de/service/studienbuero.html</a:t>
            </a:r>
          </a:p>
        </p:txBody>
      </p:sp>
      <p:sp>
        <p:nvSpPr>
          <p:cNvPr id="7" name="Foliennummernplatzhalter 6"/>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21820329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6"/>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40318" y="2505075"/>
            <a:ext cx="5158316"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r>
              <a:rPr lang="de-DE"/>
              <a:t> </a:t>
            </a:r>
          </a:p>
        </p:txBody>
      </p:sp>
      <p:sp>
        <p:nvSpPr>
          <p:cNvPr id="8" name="Fußzeilenplatzhalter 7"/>
          <p:cNvSpPr>
            <a:spLocks noGrp="1"/>
          </p:cNvSpPr>
          <p:nvPr>
            <p:ph type="ftr" sz="quarter" idx="11"/>
          </p:nvPr>
        </p:nvSpPr>
        <p:spPr/>
        <p:txBody>
          <a:bodyPr/>
          <a:lstStyle/>
          <a:p>
            <a:r>
              <a:rPr lang="de-DE"/>
              <a:t>Studienbüro BWL | https://www.bwl.uni-hamburg.de/service/studienbuero.html</a:t>
            </a:r>
          </a:p>
        </p:txBody>
      </p:sp>
      <p:sp>
        <p:nvSpPr>
          <p:cNvPr id="9" name="Foliennummernplatzhalter 8"/>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771502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r>
              <a:rPr lang="de-DE"/>
              <a:t> </a:t>
            </a:r>
          </a:p>
        </p:txBody>
      </p:sp>
      <p:sp>
        <p:nvSpPr>
          <p:cNvPr id="4" name="Fußzeilenplatzhalter 3"/>
          <p:cNvSpPr>
            <a:spLocks noGrp="1"/>
          </p:cNvSpPr>
          <p:nvPr>
            <p:ph type="ftr" sz="quarter" idx="11"/>
          </p:nvPr>
        </p:nvSpPr>
        <p:spPr/>
        <p:txBody>
          <a:bodyPr/>
          <a:lstStyle/>
          <a:p>
            <a:r>
              <a:rPr lang="de-DE"/>
              <a:t>Studienbüro BWL | https://www.bwl.uni-hamburg.de/service/studienbuero.html</a:t>
            </a:r>
          </a:p>
        </p:txBody>
      </p:sp>
      <p:sp>
        <p:nvSpPr>
          <p:cNvPr id="5" name="Foliennummernplatzhalter 4"/>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35971372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a:t> </a:t>
            </a:r>
          </a:p>
        </p:txBody>
      </p:sp>
      <p:sp>
        <p:nvSpPr>
          <p:cNvPr id="3" name="Fußzeilenplatzhalter 2"/>
          <p:cNvSpPr>
            <a:spLocks noGrp="1"/>
          </p:cNvSpPr>
          <p:nvPr>
            <p:ph type="ftr" sz="quarter" idx="11"/>
          </p:nvPr>
        </p:nvSpPr>
        <p:spPr/>
        <p:txBody>
          <a:bodyPr/>
          <a:lstStyle/>
          <a:p>
            <a:r>
              <a:rPr lang="de-DE"/>
              <a:t>Studienbüro BWL | https://www.bwl.uni-hamburg.de/service/studienbuero.html</a:t>
            </a:r>
          </a:p>
        </p:txBody>
      </p:sp>
      <p:sp>
        <p:nvSpPr>
          <p:cNvPr id="4" name="Foliennummernplatzhalter 3"/>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42841858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r>
              <a:rPr lang="de-DE"/>
              <a:t> </a:t>
            </a:r>
          </a:p>
        </p:txBody>
      </p:sp>
      <p:sp>
        <p:nvSpPr>
          <p:cNvPr id="6" name="Fußzeilenplatzhalter 5"/>
          <p:cNvSpPr>
            <a:spLocks noGrp="1"/>
          </p:cNvSpPr>
          <p:nvPr>
            <p:ph type="ftr" sz="quarter" idx="11"/>
          </p:nvPr>
        </p:nvSpPr>
        <p:spPr/>
        <p:txBody>
          <a:bodyPr/>
          <a:lstStyle/>
          <a:p>
            <a:r>
              <a:rPr lang="de-DE"/>
              <a:t>Studienbüro BWL | https://www.bwl.uni-hamburg.de/service/studienbuero.html</a:t>
            </a:r>
          </a:p>
        </p:txBody>
      </p:sp>
      <p:sp>
        <p:nvSpPr>
          <p:cNvPr id="7" name="Foliennummernplatzhalter 6"/>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4089068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r>
              <a:rPr lang="de-DE"/>
              <a:t> </a:t>
            </a:r>
          </a:p>
        </p:txBody>
      </p:sp>
      <p:sp>
        <p:nvSpPr>
          <p:cNvPr id="6" name="Fußzeilenplatzhalter 5"/>
          <p:cNvSpPr>
            <a:spLocks noGrp="1"/>
          </p:cNvSpPr>
          <p:nvPr>
            <p:ph type="ftr" sz="quarter" idx="11"/>
          </p:nvPr>
        </p:nvSpPr>
        <p:spPr/>
        <p:txBody>
          <a:bodyPr/>
          <a:lstStyle/>
          <a:p>
            <a:r>
              <a:rPr lang="de-DE"/>
              <a:t>Studienbüro BWL | https://www.bwl.uni-hamburg.de/service/studienbuero.html</a:t>
            </a:r>
          </a:p>
        </p:txBody>
      </p:sp>
      <p:sp>
        <p:nvSpPr>
          <p:cNvPr id="7" name="Foliennummernplatzhalter 6"/>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12750128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a:t> </a:t>
            </a:r>
          </a:p>
        </p:txBody>
      </p:sp>
      <p:sp>
        <p:nvSpPr>
          <p:cNvPr id="5" name="Fußzeilenplatzhalter 4"/>
          <p:cNvSpPr>
            <a:spLocks noGrp="1"/>
          </p:cNvSpPr>
          <p:nvPr>
            <p:ph type="ftr" sz="quarter" idx="11"/>
          </p:nvPr>
        </p:nvSpPr>
        <p:spPr/>
        <p:txBody>
          <a:bodyPr/>
          <a:lstStyle/>
          <a:p>
            <a:r>
              <a:rPr lang="de-DE"/>
              <a:t>Studienbüro BWL | https://www.bwl.uni-hamburg.de/service/studienbuero.html</a:t>
            </a:r>
          </a:p>
        </p:txBody>
      </p:sp>
      <p:sp>
        <p:nvSpPr>
          <p:cNvPr id="6" name="Foliennummernplatzhalter 5"/>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6721434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1"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1" y="365125"/>
            <a:ext cx="76835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a:t> </a:t>
            </a:r>
          </a:p>
        </p:txBody>
      </p:sp>
      <p:sp>
        <p:nvSpPr>
          <p:cNvPr id="5" name="Fußzeilenplatzhalter 4"/>
          <p:cNvSpPr>
            <a:spLocks noGrp="1"/>
          </p:cNvSpPr>
          <p:nvPr>
            <p:ph type="ftr" sz="quarter" idx="11"/>
          </p:nvPr>
        </p:nvSpPr>
        <p:spPr/>
        <p:txBody>
          <a:bodyPr/>
          <a:lstStyle/>
          <a:p>
            <a:r>
              <a:rPr lang="de-DE"/>
              <a:t>Studienbüro BWL | https://www.bwl.uni-hamburg.de/service/studienbuero.html</a:t>
            </a:r>
          </a:p>
        </p:txBody>
      </p:sp>
      <p:sp>
        <p:nvSpPr>
          <p:cNvPr id="6" name="Foliennummernplatzhalter 5"/>
          <p:cNvSpPr>
            <a:spLocks noGrp="1"/>
          </p:cNvSpPr>
          <p:nvPr>
            <p:ph type="sldNum" sz="quarter" idx="12"/>
          </p:nvPr>
        </p:nvSpPr>
        <p:spPr/>
        <p:txBody>
          <a:bodyPr/>
          <a:lstStyle/>
          <a:p>
            <a:fld id="{3E3A9400-DA61-4885-804A-DA0037D72038}" type="slidenum">
              <a:rPr lang="de-DE" smtClean="0"/>
              <a:t>‹Nr.›</a:t>
            </a:fld>
            <a:endParaRPr lang="de-DE"/>
          </a:p>
        </p:txBody>
      </p:sp>
    </p:spTree>
    <p:extLst>
      <p:ext uri="{BB962C8B-B14F-4D97-AF65-F5344CB8AC3E}">
        <p14:creationId xmlns:p14="http://schemas.microsoft.com/office/powerpoint/2010/main" val="155290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TITEL-Folie (Hauptgebäude)">
    <p:spTree>
      <p:nvGrpSpPr>
        <p:cNvPr id="1" name=""/>
        <p:cNvGrpSpPr/>
        <p:nvPr/>
      </p:nvGrpSpPr>
      <p:grpSpPr>
        <a:xfrm>
          <a:off x="0" y="0"/>
          <a:ext cx="0" cy="0"/>
          <a:chOff x="0" y="0"/>
          <a:chExt cx="0" cy="0"/>
        </a:xfrm>
      </p:grpSpPr>
      <p:pic>
        <p:nvPicPr>
          <p:cNvPr id="2" name="Grafik 10" descr="Titelbild_DichantEsa1Pan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403350"/>
            <a:ext cx="121920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eck 2"/>
          <p:cNvSpPr/>
          <p:nvPr userDrawn="1"/>
        </p:nvSpPr>
        <p:spPr>
          <a:xfrm>
            <a:off x="6096000" y="1857375"/>
            <a:ext cx="6096000" cy="1428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solidFill>
                <a:prstClr val="white"/>
              </a:solidFill>
            </a:endParaRPr>
          </a:p>
        </p:txBody>
      </p:sp>
      <p:sp>
        <p:nvSpPr>
          <p:cNvPr id="4" name="Titel 1"/>
          <p:cNvSpPr txBox="1">
            <a:spLocks/>
          </p:cNvSpPr>
          <p:nvPr userDrawn="1"/>
        </p:nvSpPr>
        <p:spPr>
          <a:xfrm>
            <a:off x="6000751" y="1714500"/>
            <a:ext cx="6000749" cy="1714500"/>
          </a:xfrm>
          <a:prstGeom prst="rect">
            <a:avLst/>
          </a:prstGeom>
        </p:spPr>
        <p:txBody>
          <a:bodyPr anchor="ctr"/>
          <a:lstStyle>
            <a:lvl1pPr algn="ctr">
              <a:lnSpc>
                <a:spcPts val="4800"/>
              </a:lnSpc>
              <a:defRPr sz="3800" b="1">
                <a:solidFill>
                  <a:srgbClr val="E2001A"/>
                </a:solidFill>
              </a:defRPr>
            </a:lvl1pPr>
          </a:lstStyle>
          <a:p>
            <a:pPr>
              <a:spcBef>
                <a:spcPct val="0"/>
              </a:spcBef>
              <a:defRPr/>
            </a:pPr>
            <a:r>
              <a:rPr lang="de-DE" sz="3200" dirty="0">
                <a:solidFill>
                  <a:srgbClr val="FF0000"/>
                </a:solidFill>
              </a:rPr>
              <a:t>Auslandsstudium</a:t>
            </a:r>
            <a:br>
              <a:rPr lang="de-DE" sz="3200" dirty="0">
                <a:solidFill>
                  <a:srgbClr val="FF0000"/>
                </a:solidFill>
              </a:rPr>
            </a:br>
            <a:r>
              <a:rPr lang="de-DE" sz="3200" dirty="0" err="1">
                <a:solidFill>
                  <a:srgbClr val="FF0000"/>
                </a:solidFill>
              </a:rPr>
              <a:t>BSc</a:t>
            </a:r>
            <a:r>
              <a:rPr lang="de-DE" sz="3200" dirty="0">
                <a:solidFill>
                  <a:srgbClr val="FF0000"/>
                </a:solidFill>
              </a:rPr>
              <a:t> BWL und </a:t>
            </a:r>
            <a:r>
              <a:rPr lang="de-DE" sz="3200" dirty="0" err="1">
                <a:solidFill>
                  <a:srgbClr val="FF0000"/>
                </a:solidFill>
              </a:rPr>
              <a:t>MSc</a:t>
            </a:r>
            <a:r>
              <a:rPr lang="de-DE" sz="3200" dirty="0">
                <a:solidFill>
                  <a:srgbClr val="FF0000"/>
                </a:solidFill>
              </a:rPr>
              <a:t> BWL</a:t>
            </a:r>
          </a:p>
        </p:txBody>
      </p:sp>
      <p:sp>
        <p:nvSpPr>
          <p:cNvPr id="5" name="Fußzeilenplatzhalter 4"/>
          <p:cNvSpPr txBox="1">
            <a:spLocks/>
          </p:cNvSpPr>
          <p:nvPr userDrawn="1"/>
        </p:nvSpPr>
        <p:spPr>
          <a:xfrm>
            <a:off x="762000" y="6408739"/>
            <a:ext cx="10943167"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International Office der WiSo-Fakultät</a:t>
            </a:r>
            <a:endParaRPr lang="de-DE" sz="900" dirty="0">
              <a:solidFill>
                <a:prstClr val="white"/>
              </a:solidFill>
            </a:endParaRPr>
          </a:p>
        </p:txBody>
      </p:sp>
    </p:spTree>
    <p:extLst>
      <p:ext uri="{BB962C8B-B14F-4D97-AF65-F5344CB8AC3E}">
        <p14:creationId xmlns:p14="http://schemas.microsoft.com/office/powerpoint/2010/main" val="27258331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STANDARD-Folie">
    <p:spTree>
      <p:nvGrpSpPr>
        <p:cNvPr id="1" name=""/>
        <p:cNvGrpSpPr/>
        <p:nvPr/>
      </p:nvGrpSpPr>
      <p:grpSpPr>
        <a:xfrm>
          <a:off x="0" y="0"/>
          <a:ext cx="0" cy="0"/>
          <a:chOff x="0" y="0"/>
          <a:chExt cx="0" cy="0"/>
        </a:xfrm>
      </p:grpSpPr>
      <p:sp>
        <p:nvSpPr>
          <p:cNvPr id="4" name="Fußzeilenplatzhalter 4"/>
          <p:cNvSpPr txBox="1">
            <a:spLocks/>
          </p:cNvSpPr>
          <p:nvPr userDrawn="1"/>
        </p:nvSpPr>
        <p:spPr>
          <a:xfrm>
            <a:off x="5854701" y="6408739"/>
            <a:ext cx="4432300"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Verfasser/in</a:t>
            </a:r>
          </a:p>
          <a:p>
            <a:pPr>
              <a:defRPr/>
            </a:pPr>
            <a:r>
              <a:rPr lang="de-DE" sz="900" dirty="0">
                <a:solidFill>
                  <a:prstClr val="white"/>
                </a:solidFill>
              </a:rPr>
              <a:t>Webadresse, E-Mail oder sonstige Referenz</a:t>
            </a:r>
          </a:p>
        </p:txBody>
      </p:sp>
      <p:cxnSp>
        <p:nvCxnSpPr>
          <p:cNvPr id="5" name="Gerade Verbindung 11"/>
          <p:cNvCxnSpPr/>
          <p:nvPr userDrawn="1"/>
        </p:nvCxnSpPr>
        <p:spPr>
          <a:xfrm rot="5400000">
            <a:off x="10207625" y="6588125"/>
            <a:ext cx="5397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Gerade Verbindung 12"/>
          <p:cNvCxnSpPr/>
          <p:nvPr userDrawn="1"/>
        </p:nvCxnSpPr>
        <p:spPr>
          <a:xfrm rot="5400000">
            <a:off x="5539317" y="6587067"/>
            <a:ext cx="539750" cy="211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528000" y="1620000"/>
            <a:ext cx="11136000" cy="648000"/>
          </a:xfrm>
        </p:spPr>
        <p:txBody>
          <a:bodyPr>
            <a:normAutofit/>
          </a:bodyPr>
          <a:lstStyle>
            <a:lvl1pPr algn="l">
              <a:defRPr sz="2600" b="1"/>
            </a:lvl1pPr>
          </a:lstStyle>
          <a:p>
            <a:r>
              <a:rPr lang="de-DE" dirty="0"/>
              <a:t>Titelmasterformat durch Klicken bearbeiten</a:t>
            </a:r>
          </a:p>
        </p:txBody>
      </p:sp>
      <p:sp>
        <p:nvSpPr>
          <p:cNvPr id="3" name="Inhaltsplatzhalter 2"/>
          <p:cNvSpPr>
            <a:spLocks noGrp="1"/>
          </p:cNvSpPr>
          <p:nvPr>
            <p:ph idx="1"/>
          </p:nvPr>
        </p:nvSpPr>
        <p:spPr>
          <a:xfrm>
            <a:off x="528000" y="2340000"/>
            <a:ext cx="11136000" cy="3672000"/>
          </a:xfrm>
        </p:spPr>
        <p:txBody>
          <a:bodyPr/>
          <a:lstStyle>
            <a:lvl1pPr>
              <a:lnSpc>
                <a:spcPts val="2600"/>
              </a:lnSpc>
              <a:spcBef>
                <a:spcPts val="600"/>
              </a:spcBef>
              <a:buNone/>
              <a:defRPr sz="2000" b="0"/>
            </a:lvl1pPr>
            <a:lvl2pPr marL="180975" indent="-180975">
              <a:lnSpc>
                <a:spcPts val="2600"/>
              </a:lnSpc>
              <a:spcBef>
                <a:spcPts val="600"/>
              </a:spcBef>
              <a:buSzPct val="85000"/>
              <a:buFontTx/>
              <a:buBlip>
                <a:blip r:embed="rId2"/>
              </a:buBlip>
              <a:defRPr sz="1800"/>
            </a:lvl2pPr>
            <a:lvl3pPr marL="361950" indent="-180975">
              <a:lnSpc>
                <a:spcPts val="2200"/>
              </a:lnSpc>
              <a:spcBef>
                <a:spcPts val="600"/>
              </a:spcBef>
              <a:buFontTx/>
              <a:buBlip>
                <a:blip r:embed="rId3"/>
              </a:buBlip>
              <a:tabLst/>
              <a:defRPr sz="1600"/>
            </a:lvl3pPr>
            <a:lvl4pPr marL="542925" indent="-180975">
              <a:lnSpc>
                <a:spcPts val="2000"/>
              </a:lnSpc>
              <a:spcBef>
                <a:spcPts val="600"/>
              </a:spcBef>
              <a:buFontTx/>
              <a:buBlip>
                <a:blip r:embed="rId3"/>
              </a:buBlip>
              <a:defRPr sz="1400"/>
            </a:lvl4pPr>
            <a:lvl5pPr marL="714375" indent="-171450">
              <a:lnSpc>
                <a:spcPts val="1700"/>
              </a:lnSpc>
              <a:spcBef>
                <a:spcPts val="600"/>
              </a:spcBef>
              <a:buFontTx/>
              <a:buBlip>
                <a:blip r:embed="rId3"/>
              </a:buBlip>
              <a:defRPr sz="1200"/>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Datumsplatzhalter 3"/>
          <p:cNvSpPr>
            <a:spLocks noGrp="1"/>
          </p:cNvSpPr>
          <p:nvPr>
            <p:ph type="dt" sz="half" idx="10"/>
          </p:nvPr>
        </p:nvSpPr>
        <p:spPr>
          <a:xfrm>
            <a:off x="10511367" y="6588126"/>
            <a:ext cx="1511300" cy="214313"/>
          </a:xfrm>
          <a:prstGeom prst="rect">
            <a:avLst/>
          </a:prstGeom>
        </p:spPr>
        <p:txBody>
          <a:bodyPr vert="horz" lIns="91440" tIns="45720" rIns="91440" bIns="45720" rtlCol="0" anchor="ctr"/>
          <a:lstStyle>
            <a:lvl1pPr algn="l" fontAlgn="auto">
              <a:spcBef>
                <a:spcPts val="0"/>
              </a:spcBef>
              <a:spcAft>
                <a:spcPts val="0"/>
              </a:spcAft>
              <a:defRPr sz="1000">
                <a:solidFill>
                  <a:schemeClr val="bg1"/>
                </a:solidFill>
                <a:latin typeface="+mn-lt"/>
              </a:defRPr>
            </a:lvl1pPr>
          </a:lstStyle>
          <a:p>
            <a:pPr>
              <a:defRPr/>
            </a:pPr>
            <a:r>
              <a:rPr lang="de-DE">
                <a:solidFill>
                  <a:prstClr val="white"/>
                </a:solidFill>
              </a:rPr>
              <a:t> </a:t>
            </a:r>
          </a:p>
        </p:txBody>
      </p:sp>
      <p:sp>
        <p:nvSpPr>
          <p:cNvPr id="8" name="Fußzeilenplatzhalter 4"/>
          <p:cNvSpPr>
            <a:spLocks noGrp="1"/>
          </p:cNvSpPr>
          <p:nvPr>
            <p:ph type="ftr" sz="quarter" idx="11"/>
          </p:nvPr>
        </p:nvSpPr>
        <p:spPr>
          <a:xfrm>
            <a:off x="768351" y="6408739"/>
            <a:ext cx="4756149" cy="395287"/>
          </a:xfrm>
          <a:prstGeom prst="rect">
            <a:avLst/>
          </a:prstGeom>
        </p:spPr>
        <p:txBody>
          <a:bodyPr vert="horz" lIns="91440" tIns="45720" rIns="91440" bIns="45720" rtlCol="0" anchor="ctr"/>
          <a:lstStyle>
            <a:lvl1pPr algn="l" fontAlgn="auto">
              <a:spcBef>
                <a:spcPts val="0"/>
              </a:spcBef>
              <a:spcAft>
                <a:spcPts val="0"/>
              </a:spcAft>
              <a:defRPr sz="1400" b="1" baseline="0">
                <a:solidFill>
                  <a:schemeClr val="bg1"/>
                </a:solidFill>
                <a:latin typeface="Calibri" pitchFamily="34" charset="0"/>
              </a:defRPr>
            </a:lvl1pPr>
          </a:lstStyle>
          <a:p>
            <a:pPr>
              <a:defRPr/>
            </a:pPr>
            <a:r>
              <a:rPr lang="de-DE">
                <a:solidFill>
                  <a:prstClr val="white"/>
                </a:solidFill>
              </a:rPr>
              <a:t>Studienbüro BWL | https://www.bwl.uni-hamburg.de/service/studienbuero.html</a:t>
            </a:r>
          </a:p>
        </p:txBody>
      </p:sp>
      <p:sp>
        <p:nvSpPr>
          <p:cNvPr id="9" name="Foliennummernplatzhalter 5"/>
          <p:cNvSpPr>
            <a:spLocks noGrp="1"/>
          </p:cNvSpPr>
          <p:nvPr>
            <p:ph type="sldNum" sz="quarter" idx="12"/>
          </p:nvPr>
        </p:nvSpPr>
        <p:spPr>
          <a:xfrm>
            <a:off x="10511367" y="6443663"/>
            <a:ext cx="1263651" cy="215900"/>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bg1"/>
                </a:solidFill>
                <a:latin typeface="Calibri" panose="020F0502020204030204" pitchFamily="34" charset="0"/>
              </a:defRPr>
            </a:lvl1pPr>
          </a:lstStyle>
          <a:p>
            <a:pPr fontAlgn="base">
              <a:spcBef>
                <a:spcPct val="0"/>
              </a:spcBef>
              <a:spcAft>
                <a:spcPct val="0"/>
              </a:spcAft>
            </a:pPr>
            <a:r>
              <a:rPr lang="de-DE" altLang="de-DE">
                <a:solidFill>
                  <a:prstClr val="white"/>
                </a:solidFill>
              </a:rPr>
              <a:t>Seite  </a:t>
            </a:r>
            <a:fld id="{7D659516-1FEF-4A83-9166-CCAA2333CC9D}" type="slidenum">
              <a:rPr lang="de-DE" altLang="de-DE" smtClean="0">
                <a:solidFill>
                  <a:prstClr val="white"/>
                </a:solidFill>
              </a:rPr>
              <a:pPr fontAlgn="base">
                <a:spcBef>
                  <a:spcPct val="0"/>
                </a:spcBef>
                <a:spcAft>
                  <a:spcPct val="0"/>
                </a:spcAft>
              </a:pPr>
              <a:t>‹Nr.›</a:t>
            </a:fld>
            <a:endParaRPr lang="de-DE" altLang="de-DE">
              <a:solidFill>
                <a:prstClr val="white"/>
              </a:solidFill>
            </a:endParaRPr>
          </a:p>
        </p:txBody>
      </p:sp>
    </p:spTree>
    <p:extLst>
      <p:ext uri="{BB962C8B-B14F-4D97-AF65-F5344CB8AC3E}">
        <p14:creationId xmlns:p14="http://schemas.microsoft.com/office/powerpoint/2010/main" val="34754550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1.Vergleichsfolie">
    <p:spTree>
      <p:nvGrpSpPr>
        <p:cNvPr id="1" name=""/>
        <p:cNvGrpSpPr/>
        <p:nvPr/>
      </p:nvGrpSpPr>
      <p:grpSpPr>
        <a:xfrm>
          <a:off x="0" y="0"/>
          <a:ext cx="0" cy="0"/>
          <a:chOff x="0" y="0"/>
          <a:chExt cx="0" cy="0"/>
        </a:xfrm>
      </p:grpSpPr>
      <p:sp>
        <p:nvSpPr>
          <p:cNvPr id="7" name="Fußzeilenplatzhalter 4"/>
          <p:cNvSpPr txBox="1">
            <a:spLocks/>
          </p:cNvSpPr>
          <p:nvPr userDrawn="1"/>
        </p:nvSpPr>
        <p:spPr>
          <a:xfrm>
            <a:off x="5854701" y="6408739"/>
            <a:ext cx="4432300"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Verfasser/in</a:t>
            </a:r>
          </a:p>
          <a:p>
            <a:pPr>
              <a:defRPr/>
            </a:pPr>
            <a:r>
              <a:rPr lang="de-DE" sz="900" dirty="0">
                <a:solidFill>
                  <a:prstClr val="white"/>
                </a:solidFill>
              </a:rPr>
              <a:t>Webadresse, E-Mail oder sonstige Referenz</a:t>
            </a:r>
          </a:p>
        </p:txBody>
      </p:sp>
      <p:cxnSp>
        <p:nvCxnSpPr>
          <p:cNvPr id="8" name="Gerade Verbindung 11"/>
          <p:cNvCxnSpPr/>
          <p:nvPr userDrawn="1"/>
        </p:nvCxnSpPr>
        <p:spPr>
          <a:xfrm rot="5400000">
            <a:off x="10207625" y="6588125"/>
            <a:ext cx="5397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Gerade Verbindung 12"/>
          <p:cNvCxnSpPr/>
          <p:nvPr userDrawn="1"/>
        </p:nvCxnSpPr>
        <p:spPr>
          <a:xfrm rot="5400000">
            <a:off x="5539317" y="6587067"/>
            <a:ext cx="539750" cy="211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528000" y="1620000"/>
            <a:ext cx="11136000" cy="648000"/>
          </a:xfrm>
        </p:spPr>
        <p:txBody>
          <a:bodyPr>
            <a:normAutofit/>
          </a:bodyPr>
          <a:lstStyle>
            <a:lvl1pPr algn="l">
              <a:defRPr sz="2600" b="1"/>
            </a:lvl1pPr>
          </a:lstStyle>
          <a:p>
            <a:r>
              <a:rPr lang="de-DE" dirty="0"/>
              <a:t>Titelmasterformat durch Klicken bearbeiten</a:t>
            </a:r>
          </a:p>
        </p:txBody>
      </p:sp>
      <p:sp>
        <p:nvSpPr>
          <p:cNvPr id="3" name="Textplatzhalter 2"/>
          <p:cNvSpPr>
            <a:spLocks noGrp="1"/>
          </p:cNvSpPr>
          <p:nvPr>
            <p:ph type="body" idx="1"/>
          </p:nvPr>
        </p:nvSpPr>
        <p:spPr>
          <a:xfrm>
            <a:off x="528000" y="2268000"/>
            <a:ext cx="5386917" cy="684000"/>
          </a:xfrm>
          <a:solidFill>
            <a:srgbClr val="E2001A"/>
          </a:solidFill>
        </p:spPr>
        <p:txBody>
          <a:bodyPr anchor="b">
            <a:noAutofit/>
          </a:bodyPr>
          <a:lstStyle>
            <a:lvl1pPr marL="0" indent="0">
              <a:lnSpc>
                <a:spcPts val="2400"/>
              </a:lnSpc>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Textmasterformate durch Klicken bearbeiten</a:t>
            </a:r>
          </a:p>
        </p:txBody>
      </p:sp>
      <p:sp>
        <p:nvSpPr>
          <p:cNvPr id="4" name="Inhaltsplatzhalter 3"/>
          <p:cNvSpPr>
            <a:spLocks noGrp="1"/>
          </p:cNvSpPr>
          <p:nvPr>
            <p:ph sz="half" idx="2"/>
          </p:nvPr>
        </p:nvSpPr>
        <p:spPr>
          <a:xfrm>
            <a:off x="528000" y="3000372"/>
            <a:ext cx="5386917" cy="2988000"/>
          </a:xfrm>
          <a:solidFill>
            <a:srgbClr val="DCDCDC"/>
          </a:solidFill>
        </p:spPr>
        <p:txBody>
          <a:bodyPr/>
          <a:lstStyle>
            <a:lvl1pPr algn="l">
              <a:lnSpc>
                <a:spcPts val="2400"/>
              </a:lnSpc>
              <a:defRPr sz="21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6193368" y="2268000"/>
            <a:ext cx="5389033" cy="684000"/>
          </a:xfrm>
          <a:solidFill>
            <a:srgbClr val="E2001A"/>
          </a:solidFill>
        </p:spPr>
        <p:txBody>
          <a:bodyPr anchor="b">
            <a:noAutofit/>
          </a:bodyPr>
          <a:lstStyle>
            <a:lvl1pPr marL="0" indent="0">
              <a:lnSpc>
                <a:spcPts val="2400"/>
              </a:lnSpc>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Textmasterformate durch Klicken bearbeiten</a:t>
            </a:r>
          </a:p>
        </p:txBody>
      </p:sp>
      <p:sp>
        <p:nvSpPr>
          <p:cNvPr id="6" name="Inhaltsplatzhalter 5"/>
          <p:cNvSpPr>
            <a:spLocks noGrp="1"/>
          </p:cNvSpPr>
          <p:nvPr>
            <p:ph sz="quarter" idx="4"/>
          </p:nvPr>
        </p:nvSpPr>
        <p:spPr>
          <a:xfrm>
            <a:off x="6193368" y="3000372"/>
            <a:ext cx="5389033" cy="2988000"/>
          </a:xfrm>
          <a:solidFill>
            <a:srgbClr val="DCDCDC"/>
          </a:solidFill>
        </p:spPr>
        <p:txBody>
          <a:bodyPr/>
          <a:lstStyle>
            <a:lvl1pPr>
              <a:lnSpc>
                <a:spcPts val="2400"/>
              </a:lnSpc>
              <a:defRPr sz="21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Fußzeilenplatzhalter 4"/>
          <p:cNvSpPr>
            <a:spLocks noGrp="1"/>
          </p:cNvSpPr>
          <p:nvPr>
            <p:ph type="ftr" sz="quarter" idx="10"/>
          </p:nvPr>
        </p:nvSpPr>
        <p:spPr>
          <a:xfrm>
            <a:off x="768351" y="6408739"/>
            <a:ext cx="4756149" cy="395287"/>
          </a:xfrm>
          <a:prstGeom prst="rect">
            <a:avLst/>
          </a:prstGeom>
        </p:spPr>
        <p:txBody>
          <a:bodyPr vert="horz" lIns="91440" tIns="45720" rIns="91440" bIns="45720" rtlCol="0" anchor="ctr"/>
          <a:lstStyle>
            <a:lvl1pPr algn="l" fontAlgn="auto">
              <a:spcBef>
                <a:spcPts val="0"/>
              </a:spcBef>
              <a:spcAft>
                <a:spcPts val="0"/>
              </a:spcAft>
              <a:defRPr sz="1400" b="1" baseline="0">
                <a:solidFill>
                  <a:schemeClr val="bg1"/>
                </a:solidFill>
                <a:latin typeface="Calibri" pitchFamily="34" charset="0"/>
              </a:defRPr>
            </a:lvl1pPr>
          </a:lstStyle>
          <a:p>
            <a:pPr>
              <a:defRPr/>
            </a:pPr>
            <a:r>
              <a:rPr lang="de-DE">
                <a:solidFill>
                  <a:prstClr val="white"/>
                </a:solidFill>
              </a:rPr>
              <a:t>Studienbüro BWL | https://www.bwl.uni-hamburg.de/service/studienbuero.html</a:t>
            </a:r>
          </a:p>
        </p:txBody>
      </p:sp>
      <p:sp>
        <p:nvSpPr>
          <p:cNvPr id="11" name="Datumsplatzhalter 3"/>
          <p:cNvSpPr>
            <a:spLocks noGrp="1"/>
          </p:cNvSpPr>
          <p:nvPr>
            <p:ph type="dt" sz="half" idx="11"/>
          </p:nvPr>
        </p:nvSpPr>
        <p:spPr>
          <a:xfrm>
            <a:off x="10511367" y="6588126"/>
            <a:ext cx="1511300" cy="214313"/>
          </a:xfrm>
          <a:prstGeom prst="rect">
            <a:avLst/>
          </a:prstGeom>
        </p:spPr>
        <p:txBody>
          <a:bodyPr vert="horz" lIns="91440" tIns="45720" rIns="91440" bIns="45720" rtlCol="0" anchor="ctr"/>
          <a:lstStyle>
            <a:lvl1pPr algn="l" fontAlgn="auto">
              <a:spcBef>
                <a:spcPts val="0"/>
              </a:spcBef>
              <a:spcAft>
                <a:spcPts val="0"/>
              </a:spcAft>
              <a:defRPr sz="1000">
                <a:solidFill>
                  <a:schemeClr val="bg1"/>
                </a:solidFill>
                <a:latin typeface="+mn-lt"/>
              </a:defRPr>
            </a:lvl1pPr>
          </a:lstStyle>
          <a:p>
            <a:pPr>
              <a:defRPr/>
            </a:pPr>
            <a:r>
              <a:rPr lang="de-DE">
                <a:solidFill>
                  <a:prstClr val="white"/>
                </a:solidFill>
              </a:rPr>
              <a:t> </a:t>
            </a:r>
          </a:p>
        </p:txBody>
      </p:sp>
      <p:sp>
        <p:nvSpPr>
          <p:cNvPr id="12" name="Foliennummernplatzhalter 5"/>
          <p:cNvSpPr>
            <a:spLocks noGrp="1"/>
          </p:cNvSpPr>
          <p:nvPr>
            <p:ph type="sldNum" sz="quarter" idx="12"/>
          </p:nvPr>
        </p:nvSpPr>
        <p:spPr>
          <a:xfrm>
            <a:off x="10511367" y="6443663"/>
            <a:ext cx="1263651" cy="215900"/>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bg1"/>
                </a:solidFill>
                <a:latin typeface="Calibri" panose="020F0502020204030204" pitchFamily="34" charset="0"/>
              </a:defRPr>
            </a:lvl1pPr>
          </a:lstStyle>
          <a:p>
            <a:pPr fontAlgn="base">
              <a:spcBef>
                <a:spcPct val="0"/>
              </a:spcBef>
              <a:spcAft>
                <a:spcPct val="0"/>
              </a:spcAft>
            </a:pPr>
            <a:r>
              <a:rPr lang="de-DE" altLang="de-DE">
                <a:solidFill>
                  <a:prstClr val="white"/>
                </a:solidFill>
              </a:rPr>
              <a:t>Seite  </a:t>
            </a:r>
            <a:fld id="{0D976E2F-5080-405E-B1D8-A45BD022C5F8}" type="slidenum">
              <a:rPr lang="de-DE" altLang="de-DE" smtClean="0">
                <a:solidFill>
                  <a:prstClr val="white"/>
                </a:solidFill>
              </a:rPr>
              <a:pPr fontAlgn="base">
                <a:spcBef>
                  <a:spcPct val="0"/>
                </a:spcBef>
                <a:spcAft>
                  <a:spcPct val="0"/>
                </a:spcAft>
              </a:pPr>
              <a:t>‹Nr.›</a:t>
            </a:fld>
            <a:endParaRPr lang="de-DE" altLang="de-DE">
              <a:solidFill>
                <a:prstClr val="white"/>
              </a:solidFill>
            </a:endParaRPr>
          </a:p>
        </p:txBody>
      </p:sp>
    </p:spTree>
    <p:extLst>
      <p:ext uri="{BB962C8B-B14F-4D97-AF65-F5344CB8AC3E}">
        <p14:creationId xmlns:p14="http://schemas.microsoft.com/office/powerpoint/2010/main" val="1479459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1.TITEL-Folie (Hauptgeb.Hell)">
    <p:spTree>
      <p:nvGrpSpPr>
        <p:cNvPr id="1" name=""/>
        <p:cNvGrpSpPr/>
        <p:nvPr/>
      </p:nvGrpSpPr>
      <p:grpSpPr>
        <a:xfrm>
          <a:off x="0" y="0"/>
          <a:ext cx="0" cy="0"/>
          <a:chOff x="0" y="0"/>
          <a:chExt cx="0" cy="0"/>
        </a:xfrm>
      </p:grpSpPr>
      <p:pic>
        <p:nvPicPr>
          <p:cNvPr id="4" name="Grafik 10" descr="Titelbild_DichantEsa1Pano_Hell.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404939"/>
            <a:ext cx="121920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ußzeilenplatzhalter 4"/>
          <p:cNvSpPr txBox="1">
            <a:spLocks/>
          </p:cNvSpPr>
          <p:nvPr userDrawn="1"/>
        </p:nvSpPr>
        <p:spPr>
          <a:xfrm>
            <a:off x="762000" y="6408739"/>
            <a:ext cx="10943167"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International Office der WiSo-Fakultät</a:t>
            </a:r>
          </a:p>
          <a:p>
            <a:pPr>
              <a:defRPr/>
            </a:pPr>
            <a:r>
              <a:rPr lang="de-DE" sz="900" dirty="0">
                <a:solidFill>
                  <a:prstClr val="white"/>
                </a:solidFill>
              </a:rPr>
              <a:t>https://www.wiso.uni-hamburg.de/internationales/international-office.html</a:t>
            </a:r>
          </a:p>
        </p:txBody>
      </p:sp>
      <p:sp>
        <p:nvSpPr>
          <p:cNvPr id="2" name="Titel 1"/>
          <p:cNvSpPr>
            <a:spLocks noGrp="1"/>
          </p:cNvSpPr>
          <p:nvPr>
            <p:ph type="ctrTitle"/>
          </p:nvPr>
        </p:nvSpPr>
        <p:spPr>
          <a:xfrm>
            <a:off x="914400" y="2130426"/>
            <a:ext cx="10363200" cy="1470025"/>
          </a:xfrm>
        </p:spPr>
        <p:txBody>
          <a:bodyPr>
            <a:normAutofit/>
          </a:bodyPr>
          <a:lstStyle>
            <a:lvl1pPr algn="ctr">
              <a:lnSpc>
                <a:spcPts val="4800"/>
              </a:lnSpc>
              <a:defRPr sz="3800" b="1">
                <a:solidFill>
                  <a:srgbClr val="E2001A"/>
                </a:solidFill>
              </a:defRPr>
            </a:lvl1pPr>
          </a:lstStyle>
          <a:p>
            <a:r>
              <a:rPr lang="de-DE" dirty="0"/>
              <a:t>Titelmasterformat durch Klicken bearbeiten</a:t>
            </a:r>
          </a:p>
        </p:txBody>
      </p:sp>
      <p:sp>
        <p:nvSpPr>
          <p:cNvPr id="3" name="Untertitel 2"/>
          <p:cNvSpPr>
            <a:spLocks noGrp="1"/>
          </p:cNvSpPr>
          <p:nvPr>
            <p:ph type="subTitle" idx="1"/>
          </p:nvPr>
        </p:nvSpPr>
        <p:spPr>
          <a:xfrm>
            <a:off x="1828800" y="3886200"/>
            <a:ext cx="8534400" cy="1752600"/>
          </a:xfrm>
        </p:spPr>
        <p:txBody>
          <a:bodyPr>
            <a:normAutofit/>
          </a:bodyPr>
          <a:lstStyle>
            <a:lvl1pPr marL="0" indent="0" algn="ctr">
              <a:lnSpc>
                <a:spcPts val="3600"/>
              </a:lnSpc>
              <a:buNone/>
              <a:defRPr sz="2800" b="1">
                <a:solidFill>
                  <a:srgbClr val="96969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23086928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2.TITEL-Folie (Hauptgeb.Hell)">
    <p:spTree>
      <p:nvGrpSpPr>
        <p:cNvPr id="1" name=""/>
        <p:cNvGrpSpPr/>
        <p:nvPr/>
      </p:nvGrpSpPr>
      <p:grpSpPr>
        <a:xfrm>
          <a:off x="0" y="0"/>
          <a:ext cx="0" cy="0"/>
          <a:chOff x="0" y="0"/>
          <a:chExt cx="0" cy="0"/>
        </a:xfrm>
      </p:grpSpPr>
      <p:pic>
        <p:nvPicPr>
          <p:cNvPr id="4" name="Grafik 11" descr="Titelbild_DichantEsa1Pano_Hell.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404939"/>
            <a:ext cx="121920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ußzeilenplatzhalter 4"/>
          <p:cNvSpPr txBox="1">
            <a:spLocks/>
          </p:cNvSpPr>
          <p:nvPr userDrawn="1"/>
        </p:nvSpPr>
        <p:spPr>
          <a:xfrm>
            <a:off x="762000" y="6408739"/>
            <a:ext cx="10943167"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Verfasser/in</a:t>
            </a:r>
          </a:p>
          <a:p>
            <a:pPr>
              <a:defRPr/>
            </a:pPr>
            <a:r>
              <a:rPr lang="de-DE" sz="900" dirty="0">
                <a:solidFill>
                  <a:prstClr val="white"/>
                </a:solidFill>
              </a:rPr>
              <a:t>Webadresse, E-Mail oder sonstige Referenz</a:t>
            </a:r>
          </a:p>
        </p:txBody>
      </p:sp>
      <p:sp>
        <p:nvSpPr>
          <p:cNvPr id="2" name="Titel 1"/>
          <p:cNvSpPr>
            <a:spLocks noGrp="1"/>
          </p:cNvSpPr>
          <p:nvPr>
            <p:ph type="ctrTitle"/>
          </p:nvPr>
        </p:nvSpPr>
        <p:spPr>
          <a:xfrm>
            <a:off x="914400" y="2130426"/>
            <a:ext cx="10363200" cy="1470025"/>
          </a:xfrm>
        </p:spPr>
        <p:txBody>
          <a:bodyPr>
            <a:normAutofit/>
          </a:bodyPr>
          <a:lstStyle>
            <a:lvl1pPr algn="ctr">
              <a:lnSpc>
                <a:spcPts val="4800"/>
              </a:lnSpc>
              <a:defRPr sz="3800" b="1">
                <a:solidFill>
                  <a:srgbClr val="E2001A"/>
                </a:solidFill>
              </a:defRPr>
            </a:lvl1pPr>
          </a:lstStyle>
          <a:p>
            <a:r>
              <a:rPr lang="de-DE" dirty="0"/>
              <a:t>Titelmasterformat durch Klicken bearbeiten</a:t>
            </a:r>
          </a:p>
        </p:txBody>
      </p:sp>
      <p:sp>
        <p:nvSpPr>
          <p:cNvPr id="3" name="Untertitel 2"/>
          <p:cNvSpPr>
            <a:spLocks noGrp="1"/>
          </p:cNvSpPr>
          <p:nvPr>
            <p:ph type="subTitle" idx="1"/>
          </p:nvPr>
        </p:nvSpPr>
        <p:spPr>
          <a:xfrm>
            <a:off x="1828800" y="3886200"/>
            <a:ext cx="8534400" cy="1752600"/>
          </a:xfrm>
        </p:spPr>
        <p:txBody>
          <a:bodyPr>
            <a:normAutofit/>
          </a:bodyPr>
          <a:lstStyle>
            <a:lvl1pPr marL="0" indent="0" algn="ctr">
              <a:lnSpc>
                <a:spcPts val="3600"/>
              </a:lnSpc>
              <a:buNone/>
              <a:defRPr sz="2800" b="1">
                <a:solidFill>
                  <a:srgbClr val="96969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3724102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STANDARD-Folie">
    <p:spTree>
      <p:nvGrpSpPr>
        <p:cNvPr id="1" name=""/>
        <p:cNvGrpSpPr/>
        <p:nvPr/>
      </p:nvGrpSpPr>
      <p:grpSpPr>
        <a:xfrm>
          <a:off x="0" y="0"/>
          <a:ext cx="0" cy="0"/>
          <a:chOff x="0" y="0"/>
          <a:chExt cx="0" cy="0"/>
        </a:xfrm>
      </p:grpSpPr>
      <p:sp>
        <p:nvSpPr>
          <p:cNvPr id="4" name="Fußzeilenplatzhalter 4"/>
          <p:cNvSpPr txBox="1">
            <a:spLocks/>
          </p:cNvSpPr>
          <p:nvPr userDrawn="1"/>
        </p:nvSpPr>
        <p:spPr>
          <a:xfrm>
            <a:off x="5854701" y="6408739"/>
            <a:ext cx="4432300"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International Office</a:t>
            </a:r>
          </a:p>
          <a:p>
            <a:pPr>
              <a:defRPr/>
            </a:pPr>
            <a:r>
              <a:rPr lang="de-DE" sz="900" dirty="0">
                <a:solidFill>
                  <a:prstClr val="white"/>
                </a:solidFill>
              </a:rPr>
              <a:t>WiSo-Fakultät</a:t>
            </a:r>
          </a:p>
        </p:txBody>
      </p:sp>
      <p:cxnSp>
        <p:nvCxnSpPr>
          <p:cNvPr id="5" name="Gerade Verbindung 11"/>
          <p:cNvCxnSpPr/>
          <p:nvPr userDrawn="1"/>
        </p:nvCxnSpPr>
        <p:spPr>
          <a:xfrm rot="5400000">
            <a:off x="10207625" y="6588125"/>
            <a:ext cx="5397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Gerade Verbindung 12"/>
          <p:cNvCxnSpPr/>
          <p:nvPr userDrawn="1"/>
        </p:nvCxnSpPr>
        <p:spPr>
          <a:xfrm rot="5400000">
            <a:off x="5539317" y="6587067"/>
            <a:ext cx="539750" cy="211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528000" y="1620000"/>
            <a:ext cx="11136000" cy="648000"/>
          </a:xfrm>
        </p:spPr>
        <p:txBody>
          <a:bodyPr>
            <a:normAutofit/>
          </a:bodyPr>
          <a:lstStyle>
            <a:lvl1pPr algn="l">
              <a:defRPr sz="2600" b="1"/>
            </a:lvl1pPr>
          </a:lstStyle>
          <a:p>
            <a:r>
              <a:rPr lang="de-DE" dirty="0"/>
              <a:t>Titelmasterformat durch Klicken bearbeiten</a:t>
            </a:r>
          </a:p>
        </p:txBody>
      </p:sp>
      <p:sp>
        <p:nvSpPr>
          <p:cNvPr id="3" name="Inhaltsplatzhalter 2"/>
          <p:cNvSpPr>
            <a:spLocks noGrp="1"/>
          </p:cNvSpPr>
          <p:nvPr>
            <p:ph idx="1"/>
          </p:nvPr>
        </p:nvSpPr>
        <p:spPr>
          <a:xfrm>
            <a:off x="528000" y="2340000"/>
            <a:ext cx="11136000" cy="3672000"/>
          </a:xfrm>
        </p:spPr>
        <p:txBody>
          <a:bodyPr/>
          <a:lstStyle>
            <a:lvl1pPr>
              <a:lnSpc>
                <a:spcPts val="2600"/>
              </a:lnSpc>
              <a:spcBef>
                <a:spcPts val="600"/>
              </a:spcBef>
              <a:buNone/>
              <a:defRPr sz="2000" b="0"/>
            </a:lvl1pPr>
            <a:lvl2pPr marL="180975" indent="-180975">
              <a:lnSpc>
                <a:spcPts val="2600"/>
              </a:lnSpc>
              <a:spcBef>
                <a:spcPts val="600"/>
              </a:spcBef>
              <a:buSzPct val="85000"/>
              <a:buFontTx/>
              <a:buBlip>
                <a:blip r:embed="rId2"/>
              </a:buBlip>
              <a:defRPr sz="1800"/>
            </a:lvl2pPr>
            <a:lvl3pPr marL="361950" indent="-180975">
              <a:lnSpc>
                <a:spcPts val="2200"/>
              </a:lnSpc>
              <a:spcBef>
                <a:spcPts val="600"/>
              </a:spcBef>
              <a:buFontTx/>
              <a:buBlip>
                <a:blip r:embed="rId3"/>
              </a:buBlip>
              <a:tabLst/>
              <a:defRPr sz="1600"/>
            </a:lvl3pPr>
            <a:lvl4pPr marL="542925" indent="-180975">
              <a:lnSpc>
                <a:spcPts val="2000"/>
              </a:lnSpc>
              <a:spcBef>
                <a:spcPts val="600"/>
              </a:spcBef>
              <a:buFontTx/>
              <a:buBlip>
                <a:blip r:embed="rId3"/>
              </a:buBlip>
              <a:defRPr sz="1400"/>
            </a:lvl4pPr>
            <a:lvl5pPr marL="714375" indent="-171450">
              <a:lnSpc>
                <a:spcPts val="1700"/>
              </a:lnSpc>
              <a:spcBef>
                <a:spcPts val="600"/>
              </a:spcBef>
              <a:buFontTx/>
              <a:buBlip>
                <a:blip r:embed="rId3"/>
              </a:buBlip>
              <a:defRPr sz="1200"/>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4"/>
          <p:cNvSpPr>
            <a:spLocks noGrp="1"/>
          </p:cNvSpPr>
          <p:nvPr>
            <p:ph type="ftr" sz="quarter" idx="10"/>
          </p:nvPr>
        </p:nvSpPr>
        <p:spPr>
          <a:xfrm>
            <a:off x="768351" y="6408739"/>
            <a:ext cx="4756149" cy="395287"/>
          </a:xfrm>
          <a:prstGeom prst="rect">
            <a:avLst/>
          </a:prstGeom>
        </p:spPr>
        <p:txBody>
          <a:bodyPr vert="horz" lIns="91440" tIns="45720" rIns="91440" bIns="45720" rtlCol="0" anchor="ctr"/>
          <a:lstStyle>
            <a:lvl1pPr algn="l" fontAlgn="auto">
              <a:spcBef>
                <a:spcPts val="0"/>
              </a:spcBef>
              <a:spcAft>
                <a:spcPts val="0"/>
              </a:spcAft>
              <a:defRPr sz="1400" b="1" baseline="0">
                <a:solidFill>
                  <a:schemeClr val="bg1"/>
                </a:solidFill>
                <a:latin typeface="Calibri" pitchFamily="34" charset="0"/>
              </a:defRPr>
            </a:lvl1pPr>
          </a:lstStyle>
          <a:p>
            <a:pPr>
              <a:defRPr/>
            </a:pPr>
            <a:r>
              <a:rPr lang="de-DE">
                <a:solidFill>
                  <a:prstClr val="white"/>
                </a:solidFill>
              </a:rPr>
              <a:t>Studienbüro BWL | https://www.bwl.uni-hamburg.de/service/studienbuero.html</a:t>
            </a:r>
          </a:p>
        </p:txBody>
      </p:sp>
      <p:sp>
        <p:nvSpPr>
          <p:cNvPr id="8" name="Datumsplatzhalter 3"/>
          <p:cNvSpPr>
            <a:spLocks noGrp="1"/>
          </p:cNvSpPr>
          <p:nvPr>
            <p:ph type="dt" sz="half" idx="11"/>
          </p:nvPr>
        </p:nvSpPr>
        <p:spPr>
          <a:xfrm>
            <a:off x="10511367" y="6588126"/>
            <a:ext cx="1511300" cy="214313"/>
          </a:xfrm>
          <a:prstGeom prst="rect">
            <a:avLst/>
          </a:prstGeom>
        </p:spPr>
        <p:txBody>
          <a:bodyPr vert="horz" lIns="91440" tIns="45720" rIns="91440" bIns="45720" rtlCol="0" anchor="ctr"/>
          <a:lstStyle>
            <a:lvl1pPr algn="l" fontAlgn="auto">
              <a:spcBef>
                <a:spcPts val="0"/>
              </a:spcBef>
              <a:spcAft>
                <a:spcPts val="0"/>
              </a:spcAft>
              <a:defRPr sz="1000">
                <a:solidFill>
                  <a:schemeClr val="bg1"/>
                </a:solidFill>
                <a:latin typeface="+mn-lt"/>
              </a:defRPr>
            </a:lvl1pPr>
          </a:lstStyle>
          <a:p>
            <a:pPr>
              <a:defRPr/>
            </a:pPr>
            <a:r>
              <a:rPr lang="de-DE">
                <a:solidFill>
                  <a:prstClr val="white"/>
                </a:solidFill>
              </a:rPr>
              <a:t> </a:t>
            </a:r>
          </a:p>
        </p:txBody>
      </p:sp>
      <p:sp>
        <p:nvSpPr>
          <p:cNvPr id="9" name="Foliennummernplatzhalter 5"/>
          <p:cNvSpPr>
            <a:spLocks noGrp="1"/>
          </p:cNvSpPr>
          <p:nvPr>
            <p:ph type="sldNum" sz="quarter" idx="12"/>
          </p:nvPr>
        </p:nvSpPr>
        <p:spPr>
          <a:xfrm>
            <a:off x="10511367" y="6443663"/>
            <a:ext cx="1263651" cy="215900"/>
          </a:xfrm>
          <a:prstGeom prst="rect">
            <a:avLst/>
          </a:prstGeom>
        </p:spPr>
        <p:txBody>
          <a:bodyPr vert="horz" lIns="91440" tIns="45720" rIns="91440" bIns="45720" rtlCol="0" anchor="ctr"/>
          <a:lstStyle>
            <a:lvl1pPr algn="l" fontAlgn="auto">
              <a:spcBef>
                <a:spcPts val="0"/>
              </a:spcBef>
              <a:spcAft>
                <a:spcPts val="0"/>
              </a:spcAft>
              <a:defRPr sz="1050">
                <a:solidFill>
                  <a:schemeClr val="bg1"/>
                </a:solidFill>
                <a:latin typeface="+mn-lt"/>
              </a:defRPr>
            </a:lvl1pPr>
          </a:lstStyle>
          <a:p>
            <a:pPr>
              <a:defRPr/>
            </a:pPr>
            <a:endParaRPr lang="de-DE">
              <a:solidFill>
                <a:prstClr val="white"/>
              </a:solidFill>
            </a:endParaRPr>
          </a:p>
        </p:txBody>
      </p:sp>
    </p:spTree>
    <p:extLst>
      <p:ext uri="{BB962C8B-B14F-4D97-AF65-F5344CB8AC3E}">
        <p14:creationId xmlns:p14="http://schemas.microsoft.com/office/powerpoint/2010/main" val="21197532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2.Vergleichsfolie">
    <p:spTree>
      <p:nvGrpSpPr>
        <p:cNvPr id="1" name=""/>
        <p:cNvGrpSpPr/>
        <p:nvPr/>
      </p:nvGrpSpPr>
      <p:grpSpPr>
        <a:xfrm>
          <a:off x="0" y="0"/>
          <a:ext cx="0" cy="0"/>
          <a:chOff x="0" y="0"/>
          <a:chExt cx="0" cy="0"/>
        </a:xfrm>
      </p:grpSpPr>
      <p:sp>
        <p:nvSpPr>
          <p:cNvPr id="7" name="Fußzeilenplatzhalter 4"/>
          <p:cNvSpPr txBox="1">
            <a:spLocks/>
          </p:cNvSpPr>
          <p:nvPr userDrawn="1"/>
        </p:nvSpPr>
        <p:spPr>
          <a:xfrm>
            <a:off x="5854701" y="6408739"/>
            <a:ext cx="4432300"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Verfasser/in</a:t>
            </a:r>
          </a:p>
          <a:p>
            <a:pPr>
              <a:defRPr/>
            </a:pPr>
            <a:r>
              <a:rPr lang="de-DE" sz="900" dirty="0">
                <a:solidFill>
                  <a:prstClr val="white"/>
                </a:solidFill>
              </a:rPr>
              <a:t>Webadresse, E-Mail oder sonstige Referenz</a:t>
            </a:r>
          </a:p>
        </p:txBody>
      </p:sp>
      <p:cxnSp>
        <p:nvCxnSpPr>
          <p:cNvPr id="8" name="Gerade Verbindung 11"/>
          <p:cNvCxnSpPr/>
          <p:nvPr userDrawn="1"/>
        </p:nvCxnSpPr>
        <p:spPr>
          <a:xfrm rot="5400000">
            <a:off x="10207625" y="6588125"/>
            <a:ext cx="5397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Gerade Verbindung 12"/>
          <p:cNvCxnSpPr/>
          <p:nvPr userDrawn="1"/>
        </p:nvCxnSpPr>
        <p:spPr>
          <a:xfrm rot="5400000">
            <a:off x="5539317" y="6587067"/>
            <a:ext cx="539750" cy="211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528000" y="1620000"/>
            <a:ext cx="11136000" cy="648000"/>
          </a:xfrm>
        </p:spPr>
        <p:txBody>
          <a:bodyPr>
            <a:normAutofit/>
          </a:bodyPr>
          <a:lstStyle>
            <a:lvl1pPr algn="l">
              <a:defRPr sz="2600" b="1"/>
            </a:lvl1pPr>
          </a:lstStyle>
          <a:p>
            <a:r>
              <a:rPr lang="de-DE" dirty="0"/>
              <a:t>Titelmasterformat durch Klicken bearbeiten</a:t>
            </a:r>
          </a:p>
        </p:txBody>
      </p:sp>
      <p:sp>
        <p:nvSpPr>
          <p:cNvPr id="3" name="Textplatzhalter 2"/>
          <p:cNvSpPr>
            <a:spLocks noGrp="1"/>
          </p:cNvSpPr>
          <p:nvPr>
            <p:ph type="body" idx="1"/>
          </p:nvPr>
        </p:nvSpPr>
        <p:spPr>
          <a:xfrm>
            <a:off x="528000" y="2268000"/>
            <a:ext cx="5386917" cy="684000"/>
          </a:xfrm>
          <a:solidFill>
            <a:srgbClr val="E2001A"/>
          </a:solidFill>
        </p:spPr>
        <p:txBody>
          <a:bodyPr anchor="b">
            <a:noAutofit/>
          </a:bodyPr>
          <a:lstStyle>
            <a:lvl1pPr marL="0" indent="0">
              <a:lnSpc>
                <a:spcPts val="2400"/>
              </a:lnSpc>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Textmasterformate durch Klicken bearbeiten</a:t>
            </a:r>
          </a:p>
        </p:txBody>
      </p:sp>
      <p:sp>
        <p:nvSpPr>
          <p:cNvPr id="4" name="Inhaltsplatzhalter 3"/>
          <p:cNvSpPr>
            <a:spLocks noGrp="1"/>
          </p:cNvSpPr>
          <p:nvPr>
            <p:ph sz="half" idx="2"/>
          </p:nvPr>
        </p:nvSpPr>
        <p:spPr>
          <a:xfrm>
            <a:off x="528000" y="3000372"/>
            <a:ext cx="5386917" cy="2988000"/>
          </a:xfrm>
          <a:solidFill>
            <a:srgbClr val="DCDCDC"/>
          </a:solidFill>
        </p:spPr>
        <p:txBody>
          <a:bodyPr/>
          <a:lstStyle>
            <a:lvl1pPr algn="l">
              <a:lnSpc>
                <a:spcPts val="2400"/>
              </a:lnSpc>
              <a:defRPr sz="21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6193368" y="2268000"/>
            <a:ext cx="5389033" cy="684000"/>
          </a:xfrm>
          <a:solidFill>
            <a:srgbClr val="E2001A"/>
          </a:solidFill>
        </p:spPr>
        <p:txBody>
          <a:bodyPr anchor="b">
            <a:noAutofit/>
          </a:bodyPr>
          <a:lstStyle>
            <a:lvl1pPr marL="0" indent="0">
              <a:lnSpc>
                <a:spcPts val="2400"/>
              </a:lnSpc>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Textmasterformate durch Klicken bearbeiten</a:t>
            </a:r>
          </a:p>
        </p:txBody>
      </p:sp>
      <p:sp>
        <p:nvSpPr>
          <p:cNvPr id="6" name="Inhaltsplatzhalter 5"/>
          <p:cNvSpPr>
            <a:spLocks noGrp="1"/>
          </p:cNvSpPr>
          <p:nvPr>
            <p:ph sz="quarter" idx="4"/>
          </p:nvPr>
        </p:nvSpPr>
        <p:spPr>
          <a:xfrm>
            <a:off x="6193368" y="3000372"/>
            <a:ext cx="5389033" cy="2988000"/>
          </a:xfrm>
          <a:solidFill>
            <a:srgbClr val="DCDCDC"/>
          </a:solidFill>
        </p:spPr>
        <p:txBody>
          <a:bodyPr/>
          <a:lstStyle>
            <a:lvl1pPr>
              <a:lnSpc>
                <a:spcPts val="2400"/>
              </a:lnSpc>
              <a:defRPr sz="21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Fußzeilenplatzhalter 4"/>
          <p:cNvSpPr>
            <a:spLocks noGrp="1"/>
          </p:cNvSpPr>
          <p:nvPr>
            <p:ph type="ftr" sz="quarter" idx="10"/>
          </p:nvPr>
        </p:nvSpPr>
        <p:spPr>
          <a:xfrm>
            <a:off x="768351" y="6408739"/>
            <a:ext cx="4756149" cy="395287"/>
          </a:xfrm>
          <a:prstGeom prst="rect">
            <a:avLst/>
          </a:prstGeom>
        </p:spPr>
        <p:txBody>
          <a:bodyPr vert="horz" lIns="91440" tIns="45720" rIns="91440" bIns="45720" rtlCol="0" anchor="ctr"/>
          <a:lstStyle>
            <a:lvl1pPr algn="l" fontAlgn="auto">
              <a:spcBef>
                <a:spcPts val="0"/>
              </a:spcBef>
              <a:spcAft>
                <a:spcPts val="0"/>
              </a:spcAft>
              <a:defRPr sz="1400" b="1" baseline="0">
                <a:solidFill>
                  <a:schemeClr val="bg1"/>
                </a:solidFill>
                <a:latin typeface="Calibri" pitchFamily="34" charset="0"/>
              </a:defRPr>
            </a:lvl1pPr>
          </a:lstStyle>
          <a:p>
            <a:pPr>
              <a:defRPr/>
            </a:pPr>
            <a:r>
              <a:rPr lang="de-DE">
                <a:solidFill>
                  <a:prstClr val="white"/>
                </a:solidFill>
              </a:rPr>
              <a:t>Studienbüro BWL | https://www.bwl.uni-hamburg.de/service/studienbuero.html</a:t>
            </a:r>
          </a:p>
        </p:txBody>
      </p:sp>
      <p:sp>
        <p:nvSpPr>
          <p:cNvPr id="11" name="Datumsplatzhalter 3"/>
          <p:cNvSpPr>
            <a:spLocks noGrp="1"/>
          </p:cNvSpPr>
          <p:nvPr>
            <p:ph type="dt" sz="half" idx="11"/>
          </p:nvPr>
        </p:nvSpPr>
        <p:spPr>
          <a:xfrm>
            <a:off x="10511367" y="6588126"/>
            <a:ext cx="1511300" cy="214313"/>
          </a:xfrm>
          <a:prstGeom prst="rect">
            <a:avLst/>
          </a:prstGeom>
        </p:spPr>
        <p:txBody>
          <a:bodyPr vert="horz" lIns="91440" tIns="45720" rIns="91440" bIns="45720" rtlCol="0" anchor="ctr"/>
          <a:lstStyle>
            <a:lvl1pPr algn="l" fontAlgn="auto">
              <a:spcBef>
                <a:spcPts val="0"/>
              </a:spcBef>
              <a:spcAft>
                <a:spcPts val="0"/>
              </a:spcAft>
              <a:defRPr sz="1000">
                <a:solidFill>
                  <a:schemeClr val="bg1"/>
                </a:solidFill>
                <a:latin typeface="+mn-lt"/>
              </a:defRPr>
            </a:lvl1pPr>
          </a:lstStyle>
          <a:p>
            <a:pPr>
              <a:defRPr/>
            </a:pPr>
            <a:r>
              <a:rPr lang="de-DE">
                <a:solidFill>
                  <a:prstClr val="white"/>
                </a:solidFill>
              </a:rPr>
              <a:t> </a:t>
            </a:r>
          </a:p>
        </p:txBody>
      </p:sp>
      <p:sp>
        <p:nvSpPr>
          <p:cNvPr id="12" name="Foliennummernplatzhalter 5"/>
          <p:cNvSpPr>
            <a:spLocks noGrp="1"/>
          </p:cNvSpPr>
          <p:nvPr>
            <p:ph type="sldNum" sz="quarter" idx="12"/>
          </p:nvPr>
        </p:nvSpPr>
        <p:spPr>
          <a:xfrm>
            <a:off x="10511367" y="6443663"/>
            <a:ext cx="1263651" cy="215900"/>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bg1"/>
                </a:solidFill>
                <a:latin typeface="Calibri" panose="020F0502020204030204" pitchFamily="34" charset="0"/>
              </a:defRPr>
            </a:lvl1pPr>
          </a:lstStyle>
          <a:p>
            <a:pPr fontAlgn="base">
              <a:spcBef>
                <a:spcPct val="0"/>
              </a:spcBef>
              <a:spcAft>
                <a:spcPct val="0"/>
              </a:spcAft>
            </a:pPr>
            <a:r>
              <a:rPr lang="de-DE" altLang="de-DE">
                <a:solidFill>
                  <a:prstClr val="white"/>
                </a:solidFill>
              </a:rPr>
              <a:t>Seite  </a:t>
            </a:r>
            <a:fld id="{D1E254C7-AF9E-4B99-9378-751A6FB51F8F}" type="slidenum">
              <a:rPr lang="de-DE" altLang="de-DE" smtClean="0">
                <a:solidFill>
                  <a:prstClr val="white"/>
                </a:solidFill>
              </a:rPr>
              <a:pPr fontAlgn="base">
                <a:spcBef>
                  <a:spcPct val="0"/>
                </a:spcBef>
                <a:spcAft>
                  <a:spcPct val="0"/>
                </a:spcAft>
              </a:pPr>
              <a:t>‹Nr.›</a:t>
            </a:fld>
            <a:endParaRPr lang="de-DE" altLang="de-DE">
              <a:solidFill>
                <a:prstClr val="white"/>
              </a:solidFill>
            </a:endParaRPr>
          </a:p>
        </p:txBody>
      </p:sp>
    </p:spTree>
    <p:extLst>
      <p:ext uri="{BB962C8B-B14F-4D97-AF65-F5344CB8AC3E}">
        <p14:creationId xmlns:p14="http://schemas.microsoft.com/office/powerpoint/2010/main" val="32820744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TITEL-Folie (Hauptgeb.Rot)">
    <p:spTree>
      <p:nvGrpSpPr>
        <p:cNvPr id="1" name=""/>
        <p:cNvGrpSpPr/>
        <p:nvPr/>
      </p:nvGrpSpPr>
      <p:grpSpPr>
        <a:xfrm>
          <a:off x="0" y="0"/>
          <a:ext cx="0" cy="0"/>
          <a:chOff x="0" y="0"/>
          <a:chExt cx="0" cy="0"/>
        </a:xfrm>
      </p:grpSpPr>
      <p:pic>
        <p:nvPicPr>
          <p:cNvPr id="5" name="Grafik 11" descr="Titelbild_Esa1ArchitektenSkizze_Rot.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522413"/>
            <a:ext cx="12192000" cy="477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ußzeilenplatzhalter 4"/>
          <p:cNvSpPr txBox="1">
            <a:spLocks/>
          </p:cNvSpPr>
          <p:nvPr userDrawn="1"/>
        </p:nvSpPr>
        <p:spPr>
          <a:xfrm>
            <a:off x="762000" y="6408739"/>
            <a:ext cx="10943167"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Verfasser/in</a:t>
            </a:r>
          </a:p>
          <a:p>
            <a:pPr>
              <a:defRPr/>
            </a:pPr>
            <a:r>
              <a:rPr lang="de-DE" sz="900" dirty="0">
                <a:solidFill>
                  <a:prstClr val="white"/>
                </a:solidFill>
              </a:rPr>
              <a:t>Webadresse, E-Mail oder sonstige Referenz</a:t>
            </a:r>
          </a:p>
        </p:txBody>
      </p:sp>
      <p:sp>
        <p:nvSpPr>
          <p:cNvPr id="2" name="Titel 1"/>
          <p:cNvSpPr>
            <a:spLocks noGrp="1"/>
          </p:cNvSpPr>
          <p:nvPr>
            <p:ph type="title"/>
          </p:nvPr>
        </p:nvSpPr>
        <p:spPr>
          <a:xfrm>
            <a:off x="528000" y="2214554"/>
            <a:ext cx="11136000" cy="1166058"/>
          </a:xfrm>
        </p:spPr>
        <p:txBody>
          <a:bodyPr>
            <a:noAutofit/>
          </a:bodyPr>
          <a:lstStyle>
            <a:lvl1pPr algn="ctr">
              <a:defRPr sz="3800">
                <a:solidFill>
                  <a:schemeClr val="bg1"/>
                </a:solidFill>
              </a:defRPr>
            </a:lvl1pPr>
          </a:lstStyle>
          <a:p>
            <a:r>
              <a:rPr lang="de-DE" dirty="0"/>
              <a:t>Titelmasterformat durch Klicken bearbeiten</a:t>
            </a:r>
          </a:p>
        </p:txBody>
      </p:sp>
      <p:sp>
        <p:nvSpPr>
          <p:cNvPr id="4" name="Untertitel 2"/>
          <p:cNvSpPr>
            <a:spLocks noGrp="1"/>
          </p:cNvSpPr>
          <p:nvPr>
            <p:ph type="subTitle" idx="1"/>
          </p:nvPr>
        </p:nvSpPr>
        <p:spPr>
          <a:xfrm>
            <a:off x="528000" y="3500438"/>
            <a:ext cx="11136000" cy="857256"/>
          </a:xfrm>
        </p:spPr>
        <p:txBody>
          <a:bodyPr>
            <a:normAutofit/>
          </a:bodyPr>
          <a:lstStyle>
            <a:lvl1pPr marL="0" indent="0" algn="ctr">
              <a:lnSpc>
                <a:spcPts val="3600"/>
              </a:lnSpc>
              <a:buNone/>
              <a:defRPr sz="18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8133470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TITEL-Folie (Hauptgeb.Grau)">
    <p:spTree>
      <p:nvGrpSpPr>
        <p:cNvPr id="1" name=""/>
        <p:cNvGrpSpPr/>
        <p:nvPr/>
      </p:nvGrpSpPr>
      <p:grpSpPr>
        <a:xfrm>
          <a:off x="0" y="0"/>
          <a:ext cx="0" cy="0"/>
          <a:chOff x="0" y="0"/>
          <a:chExt cx="0" cy="0"/>
        </a:xfrm>
      </p:grpSpPr>
      <p:pic>
        <p:nvPicPr>
          <p:cNvPr id="5" name="Grafik 10" descr="Titelbild_Esa1ArchitektenSkizze_WeissAufGrau2_MediumVersion.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2413"/>
            <a:ext cx="12192000" cy="477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ußzeilenplatzhalter 4"/>
          <p:cNvSpPr txBox="1">
            <a:spLocks/>
          </p:cNvSpPr>
          <p:nvPr userDrawn="1"/>
        </p:nvSpPr>
        <p:spPr>
          <a:xfrm>
            <a:off x="762000" y="6408739"/>
            <a:ext cx="10943167"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Verfasser/in</a:t>
            </a:r>
          </a:p>
          <a:p>
            <a:pPr>
              <a:defRPr/>
            </a:pPr>
            <a:r>
              <a:rPr lang="de-DE" sz="900" dirty="0">
                <a:solidFill>
                  <a:prstClr val="white"/>
                </a:solidFill>
              </a:rPr>
              <a:t>Webadresse, E-Mail oder sonstige Referenz</a:t>
            </a:r>
          </a:p>
        </p:txBody>
      </p:sp>
      <p:sp>
        <p:nvSpPr>
          <p:cNvPr id="2" name="Titel 1"/>
          <p:cNvSpPr>
            <a:spLocks noGrp="1"/>
          </p:cNvSpPr>
          <p:nvPr>
            <p:ph type="title"/>
          </p:nvPr>
        </p:nvSpPr>
        <p:spPr>
          <a:xfrm>
            <a:off x="528000" y="2214554"/>
            <a:ext cx="11136000" cy="1166058"/>
          </a:xfrm>
        </p:spPr>
        <p:txBody>
          <a:bodyPr>
            <a:noAutofit/>
          </a:bodyPr>
          <a:lstStyle>
            <a:lvl1pPr algn="ctr">
              <a:defRPr sz="3800">
                <a:solidFill>
                  <a:schemeClr val="bg1"/>
                </a:solidFill>
              </a:defRPr>
            </a:lvl1pPr>
          </a:lstStyle>
          <a:p>
            <a:r>
              <a:rPr lang="de-DE" dirty="0"/>
              <a:t>Titelmasterformat durch Klicken bearbeiten</a:t>
            </a:r>
          </a:p>
        </p:txBody>
      </p:sp>
      <p:sp>
        <p:nvSpPr>
          <p:cNvPr id="4" name="Untertitel 2"/>
          <p:cNvSpPr>
            <a:spLocks noGrp="1"/>
          </p:cNvSpPr>
          <p:nvPr>
            <p:ph type="subTitle" idx="1"/>
          </p:nvPr>
        </p:nvSpPr>
        <p:spPr>
          <a:xfrm>
            <a:off x="528000" y="3500438"/>
            <a:ext cx="11136000" cy="857256"/>
          </a:xfrm>
        </p:spPr>
        <p:txBody>
          <a:bodyPr>
            <a:normAutofit/>
          </a:bodyPr>
          <a:lstStyle>
            <a:lvl1pPr marL="0" indent="0" algn="ctr">
              <a:lnSpc>
                <a:spcPts val="3600"/>
              </a:lnSpc>
              <a:buNone/>
              <a:defRPr sz="18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26735016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TITEL-Folie (Hauptgeb.Weiss)">
    <p:spTree>
      <p:nvGrpSpPr>
        <p:cNvPr id="1" name=""/>
        <p:cNvGrpSpPr/>
        <p:nvPr/>
      </p:nvGrpSpPr>
      <p:grpSpPr>
        <a:xfrm>
          <a:off x="0" y="0"/>
          <a:ext cx="0" cy="0"/>
          <a:chOff x="0" y="0"/>
          <a:chExt cx="0" cy="0"/>
        </a:xfrm>
      </p:grpSpPr>
      <p:pic>
        <p:nvPicPr>
          <p:cNvPr id="5" name="Grafik 10" descr="Titelbild_Esa1ArchitektenSkizze_GrauAufWeis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2413"/>
            <a:ext cx="12192000" cy="477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ußzeilenplatzhalter 4"/>
          <p:cNvSpPr txBox="1">
            <a:spLocks/>
          </p:cNvSpPr>
          <p:nvPr userDrawn="1"/>
        </p:nvSpPr>
        <p:spPr>
          <a:xfrm>
            <a:off x="762000" y="6408739"/>
            <a:ext cx="10943167" cy="395287"/>
          </a:xfrm>
          <a:prstGeom prst="rect">
            <a:avLst/>
          </a:prstGeom>
        </p:spPr>
        <p:txBody>
          <a:bodyPr anchor="ctr"/>
          <a:lstStyle>
            <a:lvl1pPr algn="l">
              <a:defRPr sz="900" b="1" baseline="0">
                <a:solidFill>
                  <a:schemeClr val="bg1"/>
                </a:solidFill>
                <a:latin typeface="Calibri" pitchFamily="34" charset="0"/>
              </a:defRPr>
            </a:lvl1pPr>
          </a:lstStyle>
          <a:p>
            <a:pPr>
              <a:defRPr/>
            </a:pPr>
            <a:r>
              <a:rPr lang="de-DE" sz="1400" dirty="0">
                <a:solidFill>
                  <a:prstClr val="white"/>
                </a:solidFill>
              </a:rPr>
              <a:t>Verfasser/in</a:t>
            </a:r>
          </a:p>
          <a:p>
            <a:pPr>
              <a:defRPr/>
            </a:pPr>
            <a:r>
              <a:rPr lang="de-DE" sz="900" dirty="0">
                <a:solidFill>
                  <a:prstClr val="white"/>
                </a:solidFill>
              </a:rPr>
              <a:t>Webadresse, E-Mail oder sonstige Referenz</a:t>
            </a:r>
          </a:p>
        </p:txBody>
      </p:sp>
      <p:sp>
        <p:nvSpPr>
          <p:cNvPr id="2" name="Titel 1"/>
          <p:cNvSpPr>
            <a:spLocks noGrp="1"/>
          </p:cNvSpPr>
          <p:nvPr>
            <p:ph type="title"/>
          </p:nvPr>
        </p:nvSpPr>
        <p:spPr>
          <a:xfrm>
            <a:off x="528000" y="2214554"/>
            <a:ext cx="11136000" cy="1166058"/>
          </a:xfrm>
        </p:spPr>
        <p:txBody>
          <a:bodyPr>
            <a:noAutofit/>
          </a:bodyPr>
          <a:lstStyle>
            <a:lvl1pPr algn="ctr">
              <a:defRPr sz="3800">
                <a:solidFill>
                  <a:srgbClr val="888888"/>
                </a:solidFill>
              </a:defRPr>
            </a:lvl1pPr>
          </a:lstStyle>
          <a:p>
            <a:r>
              <a:rPr lang="de-DE" dirty="0"/>
              <a:t>Titelmasterformat durch Klicken bearbeiten</a:t>
            </a:r>
          </a:p>
        </p:txBody>
      </p:sp>
      <p:sp>
        <p:nvSpPr>
          <p:cNvPr id="4" name="Untertitel 2"/>
          <p:cNvSpPr>
            <a:spLocks noGrp="1"/>
          </p:cNvSpPr>
          <p:nvPr>
            <p:ph type="subTitle" idx="1"/>
          </p:nvPr>
        </p:nvSpPr>
        <p:spPr>
          <a:xfrm>
            <a:off x="528000" y="3500438"/>
            <a:ext cx="11136000" cy="857256"/>
          </a:xfrm>
        </p:spPr>
        <p:txBody>
          <a:bodyPr>
            <a:normAutofit/>
          </a:bodyPr>
          <a:lstStyle>
            <a:lvl1pPr marL="0" indent="0" algn="ctr">
              <a:lnSpc>
                <a:spcPts val="3600"/>
              </a:lnSpc>
              <a:buNone/>
              <a:defRPr sz="1800" b="1">
                <a:solidFill>
                  <a:srgbClr val="888888"/>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747203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file://localhost/Users/grafiker/Desktop/UHH_Logo_2010/UHH_Logo_2010_HiRes/UHH-Logo_2010_Farbe_RGB.png"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30.xml"/><Relationship Id="rId7" Type="http://schemas.openxmlformats.org/officeDocument/2006/relationships/image" Target="../media/image7.pn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6.png"/><Relationship Id="rId5" Type="http://schemas.openxmlformats.org/officeDocument/2006/relationships/theme" Target="../theme/theme3.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34.xml"/><Relationship Id="rId7"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10" Type="http://schemas.openxmlformats.org/officeDocument/2006/relationships/image" Target="../media/image8.png"/><Relationship Id="rId4" Type="http://schemas.openxmlformats.org/officeDocument/2006/relationships/slideLayout" Target="../slideLayouts/slideLayout35.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Datumsplatzhalter 3"/>
          <p:cNvSpPr>
            <a:spLocks noGrp="1"/>
          </p:cNvSpPr>
          <p:nvPr>
            <p:ph type="dt" sz="half" idx="2"/>
          </p:nvPr>
        </p:nvSpPr>
        <p:spPr>
          <a:xfrm>
            <a:off x="431800" y="6356352"/>
            <a:ext cx="2844800" cy="365125"/>
          </a:xfrm>
          <a:prstGeom prst="rect">
            <a:avLst/>
          </a:prstGeom>
        </p:spPr>
        <p:txBody>
          <a:bodyPr vert="horz" lIns="0" tIns="45720" rIns="90000" bIns="45720" rtlCol="0" anchor="ctr"/>
          <a:lstStyle>
            <a:lvl1pPr algn="l">
              <a:defRPr sz="1200">
                <a:solidFill>
                  <a:schemeClr val="tx1"/>
                </a:solidFill>
                <a:latin typeface="TheSans UHH" panose="020B0502050302020203" pitchFamily="34" charset="0"/>
              </a:defRPr>
            </a:lvl1pPr>
          </a:lstStyle>
          <a:p>
            <a:pPr defTabSz="457200"/>
            <a:r>
              <a:rPr lang="de-DE">
                <a:solidFill>
                  <a:srgbClr val="3B515B"/>
                </a:solidFill>
              </a:rPr>
              <a:t> </a:t>
            </a:r>
            <a:endParaRPr lang="de-DE" dirty="0">
              <a:solidFill>
                <a:srgbClr val="3B515B"/>
              </a:solidFill>
            </a:endParaRPr>
          </a:p>
        </p:txBody>
      </p:sp>
      <p:sp>
        <p:nvSpPr>
          <p:cNvPr id="9" name="Fußzeilenplatzhalter 4"/>
          <p:cNvSpPr>
            <a:spLocks noGrp="1"/>
          </p:cNvSpPr>
          <p:nvPr>
            <p:ph type="ftr" sz="quarter" idx="3"/>
          </p:nvPr>
        </p:nvSpPr>
        <p:spPr>
          <a:xfrm>
            <a:off x="3978672" y="6356352"/>
            <a:ext cx="4234656" cy="365125"/>
          </a:xfrm>
          <a:prstGeom prst="rect">
            <a:avLst/>
          </a:prstGeom>
        </p:spPr>
        <p:txBody>
          <a:bodyPr vert="horz" lIns="91440" tIns="45720" rIns="91440" bIns="45720" rtlCol="0" anchor="ctr"/>
          <a:lstStyle>
            <a:lvl1pPr algn="ctr">
              <a:defRPr sz="1200">
                <a:solidFill>
                  <a:schemeClr val="tx1"/>
                </a:solidFill>
                <a:latin typeface="TheSans UHH" panose="020B0502050302020203" pitchFamily="34" charset="0"/>
              </a:defRPr>
            </a:lvl1pPr>
          </a:lstStyle>
          <a:p>
            <a:pPr defTabSz="457200"/>
            <a:r>
              <a:rPr lang="de-DE">
                <a:solidFill>
                  <a:srgbClr val="3B515B"/>
                </a:solidFill>
              </a:rPr>
              <a:t>Studienbüro BWL | https://www.bwl.uni-hamburg.de/service/studienbuero.html</a:t>
            </a:r>
            <a:endParaRPr lang="de-DE" dirty="0">
              <a:solidFill>
                <a:srgbClr val="3B515B"/>
              </a:solidFill>
            </a:endParaRPr>
          </a:p>
        </p:txBody>
      </p:sp>
      <p:sp>
        <p:nvSpPr>
          <p:cNvPr id="10" name="Foliennummernplatzhalter 5"/>
          <p:cNvSpPr>
            <a:spLocks noGrp="1"/>
          </p:cNvSpPr>
          <p:nvPr>
            <p:ph type="sldNum" sz="quarter" idx="4"/>
          </p:nvPr>
        </p:nvSpPr>
        <p:spPr>
          <a:xfrm>
            <a:off x="8819817" y="6356352"/>
            <a:ext cx="2844800" cy="365125"/>
          </a:xfrm>
          <a:prstGeom prst="rect">
            <a:avLst/>
          </a:prstGeom>
        </p:spPr>
        <p:txBody>
          <a:bodyPr vert="horz" lIns="91440" tIns="46800" rIns="0" bIns="45720" rtlCol="0" anchor="ctr"/>
          <a:lstStyle>
            <a:lvl1pPr algn="r">
              <a:defRPr sz="1200">
                <a:solidFill>
                  <a:schemeClr val="tx1"/>
                </a:solidFill>
                <a:latin typeface="TheSans UHH" panose="020B0502050302020203" pitchFamily="34" charset="0"/>
              </a:defRPr>
            </a:lvl1pPr>
          </a:lstStyle>
          <a:p>
            <a:pPr defTabSz="457200"/>
            <a:fld id="{3E01A2B2-10AD-754B-9B4C-E5B6FED423D0}" type="slidenum">
              <a:rPr lang="de-DE" smtClean="0">
                <a:solidFill>
                  <a:srgbClr val="3B515B"/>
                </a:solidFill>
              </a:rPr>
              <a:pPr defTabSz="457200"/>
              <a:t>‹Nr.›</a:t>
            </a:fld>
            <a:endParaRPr lang="de-DE" dirty="0">
              <a:solidFill>
                <a:srgbClr val="3B515B"/>
              </a:solidFill>
            </a:endParaRPr>
          </a:p>
        </p:txBody>
      </p:sp>
      <p:pic>
        <p:nvPicPr>
          <p:cNvPr id="11" name="UHH-Logo_2010_Farbe_RGB.png" descr="Bildbeschreibung: Es handelt sich um das Logo der Universität Hamburg auf weißem Hintergrund. Es besteht aus einem roten Quadrat auf der linken Seite, in dem in weißer Schrift oben links &quot;UHH&quot; steht und unten rechts das Wappen der Stadt Hamburg, eine Burg, abgebildet sind. Rechts neben dem Symbol steht &quot;Universität Hamburg&quot;. Unter dem Symbol und dem Schriftzug steht in Großbuchstaben und durch senkrechte Striche getrennt von links nach rechts: &quot;Der Forschung&quot;; &quot;Der Lehre&quot;; &quot;Der Bildung&quot;. " title="Logo der Universität Hamburg"/>
          <p:cNvPicPr>
            <a:picLocks noChangeAspect="1"/>
          </p:cNvPicPr>
          <p:nvPr userDrawn="1"/>
        </p:nvPicPr>
        <p:blipFill>
          <a:blip r:embed="rId18" r:link="rId19" cstate="print">
            <a:extLst>
              <a:ext uri="{28A0092B-C50C-407E-A947-70E740481C1C}">
                <a14:useLocalDpi xmlns:a14="http://schemas.microsoft.com/office/drawing/2010/main" val="0"/>
              </a:ext>
            </a:extLst>
          </a:blip>
          <a:stretch>
            <a:fillRect/>
          </a:stretch>
        </p:blipFill>
        <p:spPr>
          <a:xfrm>
            <a:off x="0" y="-15478"/>
            <a:ext cx="2610067" cy="1210121"/>
          </a:xfrm>
          <a:prstGeom prst="rect">
            <a:avLst/>
          </a:prstGeom>
        </p:spPr>
      </p:pic>
      <p:pic>
        <p:nvPicPr>
          <p:cNvPr id="3" name="Grafik 2" descr="Wortmarke der Fakultät für Betriebswirtschaft der Universität Hamburg&#10;&#10;Bildbeschreibung: Es handelt sich um die Wortmarke der Fakultät für Betriebswirtschaft der Universität Hamburg auf weißem Hintergrund. Es besteht aus schwarzer dick geschriebener Schrift mit dem Wort Fakultät und blauer Schrift mit dem Wort für Betriebswirtschaft.">
            <a:extLst>
              <a:ext uri="{FF2B5EF4-FFF2-40B4-BE49-F238E27FC236}">
                <a16:creationId xmlns:a16="http://schemas.microsoft.com/office/drawing/2014/main" id="{CF0A66C4-7E2D-984B-8CD8-9EEC2F010672}"/>
              </a:ext>
            </a:extLst>
          </p:cNvPr>
          <p:cNvPicPr>
            <a:picLocks noChangeAspect="1"/>
          </p:cNvPicPr>
          <p:nvPr userDrawn="1"/>
        </p:nvPicPr>
        <p:blipFill>
          <a:blip r:embed="rId20"/>
          <a:stretch>
            <a:fillRect/>
          </a:stretch>
        </p:blipFill>
        <p:spPr>
          <a:xfrm>
            <a:off x="10224457" y="740702"/>
            <a:ext cx="1440160" cy="254723"/>
          </a:xfrm>
          <a:prstGeom prst="rect">
            <a:avLst/>
          </a:prstGeom>
        </p:spPr>
      </p:pic>
    </p:spTree>
    <p:extLst>
      <p:ext uri="{BB962C8B-B14F-4D97-AF65-F5344CB8AC3E}">
        <p14:creationId xmlns:p14="http://schemas.microsoft.com/office/powerpoint/2010/main" val="2364608952"/>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userDrawn="1">
          <p15:clr>
            <a:srgbClr val="F26B43"/>
          </p15:clr>
        </p15:guide>
        <p15:guide id="2" pos="272" userDrawn="1">
          <p15:clr>
            <a:srgbClr val="F26B43"/>
          </p15:clr>
        </p15:guide>
        <p15:guide id="3" pos="73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a:t> </a:t>
            </a:r>
          </a:p>
        </p:txBody>
      </p:sp>
      <p:sp>
        <p:nvSpPr>
          <p:cNvPr id="5" name="Fußzeilenplatzhalt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Studienbüro BWL | https://www.bwl.uni-hamburg.de/service/studienbuero.html</a:t>
            </a:r>
          </a:p>
        </p:txBody>
      </p:sp>
      <p:sp>
        <p:nvSpPr>
          <p:cNvPr id="6" name="Foliennummernplatzhalt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3A9400-DA61-4885-804A-DA0037D72038}" type="slidenum">
              <a:rPr lang="de-DE" smtClean="0"/>
              <a:t>‹Nr.›</a:t>
            </a:fld>
            <a:endParaRPr lang="de-DE"/>
          </a:p>
        </p:txBody>
      </p:sp>
    </p:spTree>
    <p:extLst>
      <p:ext uri="{BB962C8B-B14F-4D97-AF65-F5344CB8AC3E}">
        <p14:creationId xmlns:p14="http://schemas.microsoft.com/office/powerpoint/2010/main" val="168156068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hteck 7"/>
          <p:cNvSpPr/>
          <p:nvPr userDrawn="1"/>
        </p:nvSpPr>
        <p:spPr>
          <a:xfrm>
            <a:off x="742952" y="6372226"/>
            <a:ext cx="11449049" cy="485775"/>
          </a:xfrm>
          <a:prstGeom prst="rect">
            <a:avLst/>
          </a:prstGeom>
          <a:solidFill>
            <a:srgbClr val="8888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solidFill>
                <a:prstClr val="white"/>
              </a:solidFill>
            </a:endParaRPr>
          </a:p>
        </p:txBody>
      </p:sp>
      <p:sp>
        <p:nvSpPr>
          <p:cNvPr id="1027" name="Titelplatzhalter 1"/>
          <p:cNvSpPr>
            <a:spLocks noGrp="1"/>
          </p:cNvSpPr>
          <p:nvPr>
            <p:ph type="title"/>
          </p:nvPr>
        </p:nvSpPr>
        <p:spPr bwMode="auto">
          <a:xfrm>
            <a:off x="527051" y="1619250"/>
            <a:ext cx="111379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8" name="Textplatzhalter 2"/>
          <p:cNvSpPr>
            <a:spLocks noGrp="1"/>
          </p:cNvSpPr>
          <p:nvPr>
            <p:ph type="body" idx="1"/>
          </p:nvPr>
        </p:nvSpPr>
        <p:spPr bwMode="auto">
          <a:xfrm>
            <a:off x="527051" y="2339975"/>
            <a:ext cx="1113790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pic>
        <p:nvPicPr>
          <p:cNvPr id="1029" name="Grafik 6" descr="LogoMitKopfzeile_Esa1.png"/>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0"/>
            <a:ext cx="12192000"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eck 8"/>
          <p:cNvSpPr/>
          <p:nvPr userDrawn="1"/>
        </p:nvSpPr>
        <p:spPr>
          <a:xfrm>
            <a:off x="0" y="6318250"/>
            <a:ext cx="719667" cy="539750"/>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solidFill>
                <a:prstClr val="white"/>
              </a:solidFill>
            </a:endParaRPr>
          </a:p>
        </p:txBody>
      </p:sp>
      <p:sp>
        <p:nvSpPr>
          <p:cNvPr id="10" name="Rechteck 9"/>
          <p:cNvSpPr/>
          <p:nvPr userDrawn="1"/>
        </p:nvSpPr>
        <p:spPr>
          <a:xfrm>
            <a:off x="742952" y="6318250"/>
            <a:ext cx="11449049" cy="71438"/>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solidFill>
                <a:prstClr val="white"/>
              </a:solidFill>
            </a:endParaRPr>
          </a:p>
        </p:txBody>
      </p:sp>
    </p:spTree>
    <p:extLst>
      <p:ext uri="{BB962C8B-B14F-4D97-AF65-F5344CB8AC3E}">
        <p14:creationId xmlns:p14="http://schemas.microsoft.com/office/powerpoint/2010/main" val="314280614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Lst>
  <p:hf hdr="0" ftr="0"/>
  <p:txStyles>
    <p:titleStyle>
      <a:lvl1pPr algn="l" rtl="0" eaLnBrk="0" fontAlgn="base" hangingPunct="0">
        <a:spcBef>
          <a:spcPct val="0"/>
        </a:spcBef>
        <a:spcAft>
          <a:spcPct val="0"/>
        </a:spcAft>
        <a:defRPr sz="2600" b="1" kern="1200">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Calibri" pitchFamily="34" charset="0"/>
        </a:defRPr>
      </a:lvl2pPr>
      <a:lvl3pPr algn="l" rtl="0" eaLnBrk="0" fontAlgn="base" hangingPunct="0">
        <a:spcBef>
          <a:spcPct val="0"/>
        </a:spcBef>
        <a:spcAft>
          <a:spcPct val="0"/>
        </a:spcAft>
        <a:defRPr sz="2600" b="1">
          <a:solidFill>
            <a:schemeClr val="tx1"/>
          </a:solidFill>
          <a:latin typeface="Calibri" pitchFamily="34" charset="0"/>
        </a:defRPr>
      </a:lvl3pPr>
      <a:lvl4pPr algn="l" rtl="0" eaLnBrk="0" fontAlgn="base" hangingPunct="0">
        <a:spcBef>
          <a:spcPct val="0"/>
        </a:spcBef>
        <a:spcAft>
          <a:spcPct val="0"/>
        </a:spcAft>
        <a:defRPr sz="2600" b="1">
          <a:solidFill>
            <a:schemeClr val="tx1"/>
          </a:solidFill>
          <a:latin typeface="Calibri" pitchFamily="34" charset="0"/>
        </a:defRPr>
      </a:lvl4pPr>
      <a:lvl5pPr algn="l" rtl="0" eaLnBrk="0" fontAlgn="base" hangingPunct="0">
        <a:spcBef>
          <a:spcPct val="0"/>
        </a:spcBef>
        <a:spcAft>
          <a:spcPct val="0"/>
        </a:spcAft>
        <a:defRPr sz="2600" b="1">
          <a:solidFill>
            <a:schemeClr val="tx1"/>
          </a:solidFill>
          <a:latin typeface="Calibri" pitchFamily="34" charset="0"/>
        </a:defRPr>
      </a:lvl5pPr>
      <a:lvl6pPr marL="457200" algn="l" rtl="0" fontAlgn="base">
        <a:spcBef>
          <a:spcPct val="0"/>
        </a:spcBef>
        <a:spcAft>
          <a:spcPct val="0"/>
        </a:spcAft>
        <a:defRPr sz="2600" b="1">
          <a:solidFill>
            <a:schemeClr val="tx1"/>
          </a:solidFill>
          <a:latin typeface="Calibri" pitchFamily="34" charset="0"/>
        </a:defRPr>
      </a:lvl6pPr>
      <a:lvl7pPr marL="914400" algn="l" rtl="0" fontAlgn="base">
        <a:spcBef>
          <a:spcPct val="0"/>
        </a:spcBef>
        <a:spcAft>
          <a:spcPct val="0"/>
        </a:spcAft>
        <a:defRPr sz="2600" b="1">
          <a:solidFill>
            <a:schemeClr val="tx1"/>
          </a:solidFill>
          <a:latin typeface="Calibri" pitchFamily="34" charset="0"/>
        </a:defRPr>
      </a:lvl7pPr>
      <a:lvl8pPr marL="1371600" algn="l" rtl="0" fontAlgn="base">
        <a:spcBef>
          <a:spcPct val="0"/>
        </a:spcBef>
        <a:spcAft>
          <a:spcPct val="0"/>
        </a:spcAft>
        <a:defRPr sz="2600" b="1">
          <a:solidFill>
            <a:schemeClr val="tx1"/>
          </a:solidFill>
          <a:latin typeface="Calibri" pitchFamily="34" charset="0"/>
        </a:defRPr>
      </a:lvl8pPr>
      <a:lvl9pPr marL="1828800" algn="l" rtl="0" fontAlgn="base">
        <a:spcBef>
          <a:spcPct val="0"/>
        </a:spcBef>
        <a:spcAft>
          <a:spcPct val="0"/>
        </a:spcAft>
        <a:defRPr sz="2600" b="1">
          <a:solidFill>
            <a:schemeClr val="tx1"/>
          </a:solidFill>
          <a:latin typeface="Calibri" pitchFamily="34" charset="0"/>
        </a:defRPr>
      </a:lvl9pPr>
    </p:titleStyle>
    <p:bodyStyle>
      <a:lvl1pPr marL="342900" indent="-342900" algn="l" rtl="0" eaLnBrk="0" fontAlgn="base" hangingPunct="0">
        <a:lnSpc>
          <a:spcPts val="2600"/>
        </a:lnSpc>
        <a:spcBef>
          <a:spcPts val="600"/>
        </a:spcBef>
        <a:spcAft>
          <a:spcPct val="0"/>
        </a:spcAft>
        <a:buFont typeface="Arial" panose="020B0604020202020204" pitchFamily="34" charset="0"/>
        <a:buChar char="•"/>
        <a:defRPr sz="2000" kern="1200">
          <a:solidFill>
            <a:schemeClr val="tx1"/>
          </a:solidFill>
          <a:latin typeface="+mn-lt"/>
          <a:ea typeface="+mn-ea"/>
          <a:cs typeface="+mn-cs"/>
        </a:defRPr>
      </a:lvl1pPr>
      <a:lvl2pPr marL="180975" indent="-180975" algn="l" rtl="0" eaLnBrk="0" fontAlgn="base" hangingPunct="0">
        <a:lnSpc>
          <a:spcPts val="2600"/>
        </a:lnSpc>
        <a:spcBef>
          <a:spcPts val="600"/>
        </a:spcBef>
        <a:spcAft>
          <a:spcPct val="0"/>
        </a:spcAft>
        <a:buSzPct val="85000"/>
        <a:buBlip>
          <a:blip r:embed="rId7"/>
        </a:buBlip>
        <a:defRPr sz="2800" kern="1200">
          <a:solidFill>
            <a:schemeClr val="tx1"/>
          </a:solidFill>
          <a:latin typeface="+mn-lt"/>
          <a:ea typeface="+mn-ea"/>
          <a:cs typeface="+mn-cs"/>
        </a:defRPr>
      </a:lvl2pPr>
      <a:lvl3pPr marL="361950" indent="-180975" algn="l" rtl="0" eaLnBrk="0" fontAlgn="base" hangingPunct="0">
        <a:lnSpc>
          <a:spcPts val="2200"/>
        </a:lnSpc>
        <a:spcBef>
          <a:spcPts val="600"/>
        </a:spcBef>
        <a:spcAft>
          <a:spcPct val="0"/>
        </a:spcAft>
        <a:buBlip>
          <a:blip r:embed="rId8"/>
        </a:buBlip>
        <a:defRPr sz="1600" kern="1200">
          <a:solidFill>
            <a:schemeClr val="tx1"/>
          </a:solidFill>
          <a:latin typeface="+mn-lt"/>
          <a:ea typeface="+mn-ea"/>
          <a:cs typeface="+mn-cs"/>
        </a:defRPr>
      </a:lvl3pPr>
      <a:lvl4pPr marL="542925" indent="-180975" algn="l" rtl="0" eaLnBrk="0" fontAlgn="base" hangingPunct="0">
        <a:lnSpc>
          <a:spcPts val="2000"/>
        </a:lnSpc>
        <a:spcBef>
          <a:spcPts val="600"/>
        </a:spcBef>
        <a:spcAft>
          <a:spcPct val="0"/>
        </a:spcAft>
        <a:buBlip>
          <a:blip r:embed="rId8"/>
        </a:buBlip>
        <a:defRPr sz="1400" kern="1200">
          <a:solidFill>
            <a:schemeClr val="tx1"/>
          </a:solidFill>
          <a:latin typeface="+mn-lt"/>
          <a:ea typeface="+mn-ea"/>
          <a:cs typeface="+mn-cs"/>
        </a:defRPr>
      </a:lvl4pPr>
      <a:lvl5pPr marL="714375" indent="-171450" algn="l" rtl="0" eaLnBrk="0" fontAlgn="base" hangingPunct="0">
        <a:lnSpc>
          <a:spcPts val="1700"/>
        </a:lnSpc>
        <a:spcBef>
          <a:spcPts val="600"/>
        </a:spcBef>
        <a:spcAft>
          <a:spcPct val="0"/>
        </a:spcAft>
        <a:buBlip>
          <a:blip r:embed="rId8"/>
        </a:buBlip>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hteck 7"/>
          <p:cNvSpPr/>
          <p:nvPr userDrawn="1"/>
        </p:nvSpPr>
        <p:spPr>
          <a:xfrm>
            <a:off x="742952" y="6372226"/>
            <a:ext cx="11449049" cy="485775"/>
          </a:xfrm>
          <a:prstGeom prst="rect">
            <a:avLst/>
          </a:prstGeom>
          <a:solidFill>
            <a:srgbClr val="8888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solidFill>
                <a:prstClr val="white"/>
              </a:solidFill>
            </a:endParaRPr>
          </a:p>
        </p:txBody>
      </p:sp>
      <p:sp>
        <p:nvSpPr>
          <p:cNvPr id="2051" name="Titelplatzhalter 1"/>
          <p:cNvSpPr>
            <a:spLocks noGrp="1"/>
          </p:cNvSpPr>
          <p:nvPr>
            <p:ph type="title"/>
          </p:nvPr>
        </p:nvSpPr>
        <p:spPr bwMode="auto">
          <a:xfrm>
            <a:off x="527051" y="1619250"/>
            <a:ext cx="111379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2052" name="Textplatzhalter 2"/>
          <p:cNvSpPr>
            <a:spLocks noGrp="1"/>
          </p:cNvSpPr>
          <p:nvPr>
            <p:ph type="body" idx="1"/>
          </p:nvPr>
        </p:nvSpPr>
        <p:spPr bwMode="auto">
          <a:xfrm>
            <a:off x="527051" y="2339975"/>
            <a:ext cx="1113790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9" name="Rechteck 8"/>
          <p:cNvSpPr/>
          <p:nvPr userDrawn="1"/>
        </p:nvSpPr>
        <p:spPr>
          <a:xfrm>
            <a:off x="0" y="6318250"/>
            <a:ext cx="719667" cy="539750"/>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solidFill>
                <a:prstClr val="white"/>
              </a:solidFill>
            </a:endParaRPr>
          </a:p>
        </p:txBody>
      </p:sp>
      <p:sp>
        <p:nvSpPr>
          <p:cNvPr id="10" name="Rechteck 9"/>
          <p:cNvSpPr/>
          <p:nvPr userDrawn="1"/>
        </p:nvSpPr>
        <p:spPr>
          <a:xfrm>
            <a:off x="742952" y="6318250"/>
            <a:ext cx="11449049" cy="71438"/>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solidFill>
                <a:prstClr val="white"/>
              </a:solidFill>
            </a:endParaRPr>
          </a:p>
        </p:txBody>
      </p:sp>
      <p:pic>
        <p:nvPicPr>
          <p:cNvPr id="2055" name="Grafik 10" descr="LogoMitKopfzeile_Blanko.png"/>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0" y="0"/>
            <a:ext cx="12192000"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68220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Lst>
  <p:hf hdr="0" ftr="0"/>
  <p:txStyles>
    <p:titleStyle>
      <a:lvl1pPr algn="l" rtl="0" eaLnBrk="0" fontAlgn="base" hangingPunct="0">
        <a:spcBef>
          <a:spcPct val="0"/>
        </a:spcBef>
        <a:spcAft>
          <a:spcPct val="0"/>
        </a:spcAft>
        <a:defRPr sz="2600" b="1" kern="1200">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Calibri" pitchFamily="34" charset="0"/>
        </a:defRPr>
      </a:lvl2pPr>
      <a:lvl3pPr algn="l" rtl="0" eaLnBrk="0" fontAlgn="base" hangingPunct="0">
        <a:spcBef>
          <a:spcPct val="0"/>
        </a:spcBef>
        <a:spcAft>
          <a:spcPct val="0"/>
        </a:spcAft>
        <a:defRPr sz="2600" b="1">
          <a:solidFill>
            <a:schemeClr val="tx1"/>
          </a:solidFill>
          <a:latin typeface="Calibri" pitchFamily="34" charset="0"/>
        </a:defRPr>
      </a:lvl3pPr>
      <a:lvl4pPr algn="l" rtl="0" eaLnBrk="0" fontAlgn="base" hangingPunct="0">
        <a:spcBef>
          <a:spcPct val="0"/>
        </a:spcBef>
        <a:spcAft>
          <a:spcPct val="0"/>
        </a:spcAft>
        <a:defRPr sz="2600" b="1">
          <a:solidFill>
            <a:schemeClr val="tx1"/>
          </a:solidFill>
          <a:latin typeface="Calibri" pitchFamily="34" charset="0"/>
        </a:defRPr>
      </a:lvl4pPr>
      <a:lvl5pPr algn="l" rtl="0" eaLnBrk="0" fontAlgn="base" hangingPunct="0">
        <a:spcBef>
          <a:spcPct val="0"/>
        </a:spcBef>
        <a:spcAft>
          <a:spcPct val="0"/>
        </a:spcAft>
        <a:defRPr sz="2600" b="1">
          <a:solidFill>
            <a:schemeClr val="tx1"/>
          </a:solidFill>
          <a:latin typeface="Calibri" pitchFamily="34" charset="0"/>
        </a:defRPr>
      </a:lvl5pPr>
      <a:lvl6pPr marL="457200" algn="l" rtl="0" fontAlgn="base">
        <a:spcBef>
          <a:spcPct val="0"/>
        </a:spcBef>
        <a:spcAft>
          <a:spcPct val="0"/>
        </a:spcAft>
        <a:defRPr sz="2600" b="1">
          <a:solidFill>
            <a:schemeClr val="tx1"/>
          </a:solidFill>
          <a:latin typeface="Calibri" pitchFamily="34" charset="0"/>
        </a:defRPr>
      </a:lvl6pPr>
      <a:lvl7pPr marL="914400" algn="l" rtl="0" fontAlgn="base">
        <a:spcBef>
          <a:spcPct val="0"/>
        </a:spcBef>
        <a:spcAft>
          <a:spcPct val="0"/>
        </a:spcAft>
        <a:defRPr sz="2600" b="1">
          <a:solidFill>
            <a:schemeClr val="tx1"/>
          </a:solidFill>
          <a:latin typeface="Calibri" pitchFamily="34" charset="0"/>
        </a:defRPr>
      </a:lvl7pPr>
      <a:lvl8pPr marL="1371600" algn="l" rtl="0" fontAlgn="base">
        <a:spcBef>
          <a:spcPct val="0"/>
        </a:spcBef>
        <a:spcAft>
          <a:spcPct val="0"/>
        </a:spcAft>
        <a:defRPr sz="2600" b="1">
          <a:solidFill>
            <a:schemeClr val="tx1"/>
          </a:solidFill>
          <a:latin typeface="Calibri" pitchFamily="34" charset="0"/>
        </a:defRPr>
      </a:lvl8pPr>
      <a:lvl9pPr marL="1828800" algn="l" rtl="0" fontAlgn="base">
        <a:spcBef>
          <a:spcPct val="0"/>
        </a:spcBef>
        <a:spcAft>
          <a:spcPct val="0"/>
        </a:spcAft>
        <a:defRPr sz="2600" b="1">
          <a:solidFill>
            <a:schemeClr val="tx1"/>
          </a:solidFill>
          <a:latin typeface="Calibri" pitchFamily="34" charset="0"/>
        </a:defRPr>
      </a:lvl9pPr>
    </p:titleStyle>
    <p:bodyStyle>
      <a:lvl1pPr marL="342900" indent="-342900" algn="l" rtl="0" eaLnBrk="0" fontAlgn="base" hangingPunct="0">
        <a:lnSpc>
          <a:spcPts val="2600"/>
        </a:lnSpc>
        <a:spcBef>
          <a:spcPts val="600"/>
        </a:spcBef>
        <a:spcAft>
          <a:spcPct val="0"/>
        </a:spcAft>
        <a:buFont typeface="Arial" panose="020B0604020202020204" pitchFamily="34" charset="0"/>
        <a:buChar char="•"/>
        <a:defRPr sz="2000" kern="1200">
          <a:solidFill>
            <a:schemeClr val="tx1"/>
          </a:solidFill>
          <a:latin typeface="+mn-lt"/>
          <a:ea typeface="+mn-ea"/>
          <a:cs typeface="+mn-cs"/>
        </a:defRPr>
      </a:lvl1pPr>
      <a:lvl2pPr marL="180975" indent="-180975" algn="l" rtl="0" eaLnBrk="0" fontAlgn="base" hangingPunct="0">
        <a:lnSpc>
          <a:spcPts val="2600"/>
        </a:lnSpc>
        <a:spcBef>
          <a:spcPts val="600"/>
        </a:spcBef>
        <a:spcAft>
          <a:spcPct val="0"/>
        </a:spcAft>
        <a:buSzPct val="85000"/>
        <a:buBlip>
          <a:blip r:embed="rId9"/>
        </a:buBlip>
        <a:defRPr sz="2800" kern="1200">
          <a:solidFill>
            <a:schemeClr val="tx1"/>
          </a:solidFill>
          <a:latin typeface="+mn-lt"/>
          <a:ea typeface="+mn-ea"/>
          <a:cs typeface="+mn-cs"/>
        </a:defRPr>
      </a:lvl2pPr>
      <a:lvl3pPr marL="361950" indent="-180975" algn="l" rtl="0" eaLnBrk="0" fontAlgn="base" hangingPunct="0">
        <a:lnSpc>
          <a:spcPts val="2200"/>
        </a:lnSpc>
        <a:spcBef>
          <a:spcPts val="600"/>
        </a:spcBef>
        <a:spcAft>
          <a:spcPct val="0"/>
        </a:spcAft>
        <a:buBlip>
          <a:blip r:embed="rId10"/>
        </a:buBlip>
        <a:defRPr sz="1600" kern="1200">
          <a:solidFill>
            <a:schemeClr val="tx1"/>
          </a:solidFill>
          <a:latin typeface="+mn-lt"/>
          <a:ea typeface="+mn-ea"/>
          <a:cs typeface="+mn-cs"/>
        </a:defRPr>
      </a:lvl3pPr>
      <a:lvl4pPr marL="542925" indent="-180975" algn="l" rtl="0" eaLnBrk="0" fontAlgn="base" hangingPunct="0">
        <a:lnSpc>
          <a:spcPts val="2000"/>
        </a:lnSpc>
        <a:spcBef>
          <a:spcPts val="600"/>
        </a:spcBef>
        <a:spcAft>
          <a:spcPct val="0"/>
        </a:spcAft>
        <a:buBlip>
          <a:blip r:embed="rId10"/>
        </a:buBlip>
        <a:defRPr sz="1400" kern="1200">
          <a:solidFill>
            <a:schemeClr val="tx1"/>
          </a:solidFill>
          <a:latin typeface="+mn-lt"/>
          <a:ea typeface="+mn-ea"/>
          <a:cs typeface="+mn-cs"/>
        </a:defRPr>
      </a:lvl4pPr>
      <a:lvl5pPr marL="714375" indent="-171450" algn="l" rtl="0" eaLnBrk="0" fontAlgn="base" hangingPunct="0">
        <a:lnSpc>
          <a:spcPts val="1700"/>
        </a:lnSpc>
        <a:spcBef>
          <a:spcPts val="600"/>
        </a:spcBef>
        <a:spcAft>
          <a:spcPct val="0"/>
        </a:spcAft>
        <a:buBlip>
          <a:blip r:embed="rId10"/>
        </a:buBlip>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FF9F68E0-262F-4D08-83AB-092FC2F72FFC}"/>
              </a:ext>
            </a:extLst>
          </p:cNvPr>
          <p:cNvSpPr>
            <a:spLocks noGrp="1"/>
          </p:cNvSpPr>
          <p:nvPr>
            <p:ph type="body" sz="quarter" idx="16"/>
          </p:nvPr>
        </p:nvSpPr>
        <p:spPr>
          <a:xfrm>
            <a:off x="191344" y="4725144"/>
            <a:ext cx="11665296" cy="1950293"/>
          </a:xfrm>
        </p:spPr>
        <p:txBody>
          <a:bodyPr/>
          <a:lstStyle/>
          <a:p>
            <a:pPr marL="0" indent="0">
              <a:buNone/>
            </a:pPr>
            <a:r>
              <a:rPr lang="de-DE" sz="2800" b="1" kern="0" dirty="0">
                <a:ea typeface="+mj-ea"/>
              </a:rPr>
              <a:t>Info-Veranstaltung zum Thema Auslandsstudium </a:t>
            </a:r>
          </a:p>
          <a:p>
            <a:pPr marL="0" indent="0">
              <a:buNone/>
            </a:pPr>
            <a:r>
              <a:rPr lang="de-DE" sz="2400" b="1" kern="0" dirty="0">
                <a:ea typeface="+mj-ea"/>
              </a:rPr>
              <a:t>B.Sc. Betriebswirtschaftslehre und M.Sc. Betriebswirtschaft (Business Administration)</a:t>
            </a:r>
            <a:r>
              <a:rPr lang="de-DE" sz="2800" b="1" kern="0" dirty="0">
                <a:ea typeface="+mj-ea"/>
              </a:rPr>
              <a:t> </a:t>
            </a:r>
            <a:endParaRPr lang="de-DE" dirty="0"/>
          </a:p>
        </p:txBody>
      </p:sp>
      <p:pic>
        <p:nvPicPr>
          <p:cNvPr id="16" name="Grafik 15">
            <a:extLst>
              <a:ext uri="{FF2B5EF4-FFF2-40B4-BE49-F238E27FC236}">
                <a16:creationId xmlns:a16="http://schemas.microsoft.com/office/drawing/2014/main" id="{419496C5-8828-49E9-8BFD-E798FE843605}"/>
              </a:ext>
            </a:extLst>
          </p:cNvPr>
          <p:cNvPicPr>
            <a:picLocks noChangeAspect="1"/>
          </p:cNvPicPr>
          <p:nvPr/>
        </p:nvPicPr>
        <p:blipFill rotWithShape="1">
          <a:blip r:embed="rId3">
            <a:extLst>
              <a:ext uri="{28A0092B-C50C-407E-A947-70E740481C1C}">
                <a14:useLocalDpi xmlns:a14="http://schemas.microsoft.com/office/drawing/2010/main" val="0"/>
              </a:ext>
            </a:extLst>
          </a:blip>
          <a:srcRect b="12373"/>
          <a:stretch/>
        </p:blipFill>
        <p:spPr>
          <a:xfrm>
            <a:off x="0" y="1898041"/>
            <a:ext cx="12192000" cy="2683087"/>
          </a:xfrm>
          <a:prstGeom prst="rect">
            <a:avLst/>
          </a:prstGeom>
        </p:spPr>
      </p:pic>
      <p:sp>
        <p:nvSpPr>
          <p:cNvPr id="17" name="Textfeld 16">
            <a:extLst>
              <a:ext uri="{FF2B5EF4-FFF2-40B4-BE49-F238E27FC236}">
                <a16:creationId xmlns:a16="http://schemas.microsoft.com/office/drawing/2014/main" id="{99CB3A52-1811-4425-8011-10C8D7AD8F8B}"/>
              </a:ext>
            </a:extLst>
          </p:cNvPr>
          <p:cNvSpPr txBox="1"/>
          <p:nvPr/>
        </p:nvSpPr>
        <p:spPr>
          <a:xfrm>
            <a:off x="10416480" y="4581128"/>
            <a:ext cx="1775520" cy="276999"/>
          </a:xfrm>
          <a:prstGeom prst="rect">
            <a:avLst/>
          </a:prstGeom>
          <a:noFill/>
        </p:spPr>
        <p:txBody>
          <a:bodyPr wrap="square" rtlCol="0">
            <a:spAutoFit/>
          </a:bodyPr>
          <a:lstStyle/>
          <a:p>
            <a:pPr algn="r"/>
            <a:r>
              <a:rPr lang="de-DE" sz="1200" dirty="0"/>
              <a:t>UHH/</a:t>
            </a:r>
            <a:r>
              <a:rPr lang="de-DE" sz="1200" dirty="0" err="1"/>
              <a:t>Esfandiari</a:t>
            </a:r>
            <a:endParaRPr lang="de-DE" sz="1200" dirty="0"/>
          </a:p>
        </p:txBody>
      </p:sp>
      <p:sp>
        <p:nvSpPr>
          <p:cNvPr id="22" name="Untertitel">
            <a:extLst>
              <a:ext uri="{FF2B5EF4-FFF2-40B4-BE49-F238E27FC236}">
                <a16:creationId xmlns:a16="http://schemas.microsoft.com/office/drawing/2014/main" id="{9C065752-CD33-4B68-AB62-56B03BAE7F81}"/>
              </a:ext>
            </a:extLst>
          </p:cNvPr>
          <p:cNvSpPr txBox="1">
            <a:spLocks/>
          </p:cNvSpPr>
          <p:nvPr/>
        </p:nvSpPr>
        <p:spPr>
          <a:xfrm>
            <a:off x="335360" y="4858127"/>
            <a:ext cx="4824536" cy="1817310"/>
          </a:xfrm>
          <a:prstGeom prst="rect">
            <a:avLst/>
          </a:prstGeom>
        </p:spPr>
        <p:txBody>
          <a:bodyPr vert="horz" wrap="square" lIns="0" tIns="36000" rIns="91440" bIns="36000" rtlCol="0" anchor="b" anchorCtr="0">
            <a:normAutofit/>
          </a:bodyPr>
          <a:lstStyle>
            <a:lvl1pPr marL="0" indent="0" algn="l" defTabSz="914400" rtl="0" eaLnBrk="1" latinLnBrk="0" hangingPunct="1">
              <a:lnSpc>
                <a:spcPct val="100000"/>
              </a:lnSpc>
              <a:spcBef>
                <a:spcPts val="1200"/>
              </a:spcBef>
              <a:buClr>
                <a:schemeClr val="tx2"/>
              </a:buClr>
              <a:buFont typeface="Arial" panose="020B0604020202020204" pitchFamily="34" charset="0"/>
              <a:buNone/>
              <a:defRPr sz="1600" b="1" i="0" kern="1200">
                <a:solidFill>
                  <a:schemeClr val="accent2"/>
                </a:solidFill>
                <a:latin typeface="TheSans UHH" panose="020B0502050302020203" pitchFamily="34" charset="77"/>
                <a:ea typeface="+mn-ea"/>
                <a:cs typeface="+mn-cs"/>
              </a:defRPr>
            </a:lvl1pPr>
            <a:lvl2pPr marL="457200" indent="0" algn="ctr" defTabSz="914400" rtl="0" eaLnBrk="1" latinLnBrk="0" hangingPunct="1">
              <a:lnSpc>
                <a:spcPct val="100000"/>
              </a:lnSpc>
              <a:spcBef>
                <a:spcPts val="500"/>
              </a:spcBef>
              <a:buClr>
                <a:schemeClr val="tx2"/>
              </a:buClr>
              <a:buFont typeface="Wingdings" pitchFamily="2" charset="2"/>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Clr>
                <a:schemeClr val="tx2"/>
              </a:buClr>
              <a:buFont typeface="Wingdings" pitchFamily="2"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Clr>
                <a:schemeClr val="tx2"/>
              </a:buClr>
              <a:buFont typeface="Wingdings" pitchFamily="2" charset="2"/>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Clr>
                <a:schemeClr val="tx2"/>
              </a:buClr>
              <a:buFont typeface="Wingdings" pitchFamily="2"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
                <a:srgbClr val="0271BB"/>
              </a:buClr>
              <a:buSzTx/>
              <a:buFont typeface="Arial" panose="020B0604020202020204" pitchFamily="34" charset="0"/>
              <a:buNone/>
              <a:tabLst/>
              <a:defRPr/>
            </a:pPr>
            <a:r>
              <a:rPr kumimoji="0" lang="de-DE" sz="1600" b="1" i="0" u="none" strike="noStrike" kern="1200" cap="none" spc="0" normalizeH="0" baseline="0" noProof="0" dirty="0">
                <a:ln>
                  <a:noFill/>
                </a:ln>
                <a:solidFill>
                  <a:srgbClr val="0271BB"/>
                </a:solidFill>
                <a:effectLst/>
                <a:uLnTx/>
                <a:uFillTx/>
                <a:latin typeface="TheSans UHH" panose="020B0502050302020203" pitchFamily="34" charset="77"/>
                <a:ea typeface="+mn-ea"/>
                <a:cs typeface="+mn-cs"/>
              </a:rPr>
              <a:t>Lucía Santos</a:t>
            </a:r>
            <a:br>
              <a:rPr kumimoji="0" lang="de-DE" sz="1600" b="1" i="0" u="none" strike="noStrike" kern="1200" cap="none" spc="0" normalizeH="0" baseline="0" noProof="0" dirty="0">
                <a:ln>
                  <a:noFill/>
                </a:ln>
                <a:solidFill>
                  <a:srgbClr val="0271BB"/>
                </a:solidFill>
                <a:effectLst/>
                <a:uLnTx/>
                <a:uFillTx/>
                <a:latin typeface="TheSans UHH" panose="020B0502050302020203" pitchFamily="34" charset="77"/>
                <a:ea typeface="+mn-ea"/>
                <a:cs typeface="+mn-cs"/>
              </a:rPr>
            </a:br>
            <a:r>
              <a:rPr kumimoji="0" lang="de-DE" sz="1800" b="0" i="0" u="none" strike="noStrike" kern="1200" cap="none" spc="0" normalizeH="0" baseline="0" noProof="0" dirty="0">
                <a:ln>
                  <a:noFill/>
                </a:ln>
                <a:solidFill>
                  <a:srgbClr val="333333"/>
                </a:solidFill>
                <a:effectLst/>
                <a:uLnTx/>
                <a:uFillTx/>
                <a:latin typeface="TheSans UHH SemiLight Caps" panose="020B0402050302020203" pitchFamily="34" charset="77"/>
                <a:ea typeface="+mn-ea"/>
                <a:cs typeface="+mn-cs"/>
              </a:rPr>
              <a:t>30</a:t>
            </a:r>
            <a:r>
              <a:rPr lang="de-DE" sz="1800" b="0" dirty="0">
                <a:solidFill>
                  <a:srgbClr val="333333"/>
                </a:solidFill>
                <a:latin typeface="TheSans UHH SemiLight Caps" panose="020B0402050302020203" pitchFamily="34" charset="77"/>
              </a:rPr>
              <a:t>.10.2024</a:t>
            </a:r>
          </a:p>
        </p:txBody>
      </p:sp>
    </p:spTree>
    <p:extLst>
      <p:ext uri="{BB962C8B-B14F-4D97-AF65-F5344CB8AC3E}">
        <p14:creationId xmlns:p14="http://schemas.microsoft.com/office/powerpoint/2010/main" val="943975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983432" y="2372884"/>
            <a:ext cx="10681186" cy="3839535"/>
          </a:xfrm>
        </p:spPr>
        <p:txBody>
          <a:bodyPr/>
          <a:lstStyle/>
          <a:p>
            <a:pPr marL="457200" indent="-457200">
              <a:buClr>
                <a:schemeClr val="tx1">
                  <a:lumMod val="60000"/>
                  <a:lumOff val="40000"/>
                </a:schemeClr>
              </a:buClr>
              <a:buFont typeface="+mj-lt"/>
              <a:buAutoNum type="arabicPeriod"/>
            </a:pPr>
            <a:r>
              <a:rPr lang="de-DE" sz="2400" b="1" dirty="0">
                <a:solidFill>
                  <a:schemeClr val="tx1">
                    <a:lumMod val="60000"/>
                    <a:lumOff val="40000"/>
                  </a:schemeClr>
                </a:solidFill>
              </a:rPr>
              <a:t>Auslandsstudium während des Studiums BWL </a:t>
            </a:r>
            <a:br>
              <a:rPr lang="de-DE" sz="2400" b="1" dirty="0">
                <a:solidFill>
                  <a:schemeClr val="tx1">
                    <a:lumMod val="60000"/>
                    <a:lumOff val="40000"/>
                  </a:schemeClr>
                </a:solidFill>
              </a:rPr>
            </a:br>
            <a:r>
              <a:rPr lang="de-DE" sz="2400" b="1" dirty="0">
                <a:solidFill>
                  <a:schemeClr val="tx1">
                    <a:lumMod val="60000"/>
                    <a:lumOff val="40000"/>
                  </a:schemeClr>
                </a:solidFill>
              </a:rPr>
              <a:t>(International Office)</a:t>
            </a:r>
          </a:p>
          <a:p>
            <a:pPr marL="457200" indent="-457200">
              <a:buFont typeface="+mj-lt"/>
              <a:buAutoNum type="arabicPeriod"/>
            </a:pPr>
            <a:r>
              <a:rPr lang="de-DE" sz="2400" b="1" dirty="0"/>
              <a:t>Betreuung durch das Studienbüro BWL</a:t>
            </a:r>
          </a:p>
          <a:p>
            <a:pPr marL="457200" indent="-457200">
              <a:buFont typeface="+mj-lt"/>
              <a:buAutoNum type="arabicPeriod"/>
            </a:pPr>
            <a:endParaRPr lang="de-DE" dirty="0"/>
          </a:p>
          <a:p>
            <a:pPr marL="457200" indent="-457200">
              <a:buFont typeface="+mj-lt"/>
              <a:buAutoNum type="arabicPeriod"/>
            </a:pPr>
            <a:endParaRPr lang="de-DE" dirty="0"/>
          </a:p>
        </p:txBody>
      </p:sp>
      <p:sp>
        <p:nvSpPr>
          <p:cNvPr id="2" name="Titel 1"/>
          <p:cNvSpPr>
            <a:spLocks noGrp="1"/>
          </p:cNvSpPr>
          <p:nvPr>
            <p:ph type="title"/>
          </p:nvPr>
        </p:nvSpPr>
        <p:spPr/>
        <p:txBody>
          <a:bodyPr/>
          <a:lstStyle/>
          <a:p>
            <a:r>
              <a:rPr lang="de-DE" sz="2800" dirty="0"/>
              <a:t>Tagesordnung</a:t>
            </a:r>
          </a:p>
        </p:txBody>
      </p:sp>
      <p:sp>
        <p:nvSpPr>
          <p:cNvPr id="12" name="Foliennummernplatzhalter 11"/>
          <p:cNvSpPr>
            <a:spLocks noGrp="1"/>
          </p:cNvSpPr>
          <p:nvPr>
            <p:ph type="sldNum" sz="quarter" idx="4294967295"/>
          </p:nvPr>
        </p:nvSpPr>
        <p:spPr>
          <a:xfrm>
            <a:off x="10273968" y="6492875"/>
            <a:ext cx="1390650" cy="365125"/>
          </a:xfrm>
        </p:spPr>
        <p:txBody>
          <a:bodyPr/>
          <a:lstStyle/>
          <a:p>
            <a:fld id="{A51A58DA-FA71-408E-9139-1A2B1073EC4B}" type="slidenum">
              <a:rPr lang="de-DE" smtClean="0"/>
              <a:t>2</a:t>
            </a:fld>
            <a:endParaRPr lang="de-DE" dirty="0"/>
          </a:p>
        </p:txBody>
      </p:sp>
      <p:sp>
        <p:nvSpPr>
          <p:cNvPr id="5" name="Datumsplatzhalter 4">
            <a:extLst>
              <a:ext uri="{FF2B5EF4-FFF2-40B4-BE49-F238E27FC236}">
                <a16:creationId xmlns:a16="http://schemas.microsoft.com/office/drawing/2014/main" id="{AB30B61A-13C5-4D41-A3D4-27D0479E3EBC}"/>
              </a:ext>
            </a:extLst>
          </p:cNvPr>
          <p:cNvSpPr>
            <a:spLocks noGrp="1"/>
          </p:cNvSpPr>
          <p:nvPr>
            <p:ph type="dt" sz="half" idx="17"/>
          </p:nvPr>
        </p:nvSpPr>
        <p:spPr/>
        <p:txBody>
          <a:bodyPr/>
          <a:lstStyle/>
          <a:p>
            <a:pPr defTabSz="457200"/>
            <a:r>
              <a:rPr lang="de-DE">
                <a:solidFill>
                  <a:srgbClr val="3B515B"/>
                </a:solidFill>
              </a:rPr>
              <a:t> </a:t>
            </a:r>
          </a:p>
        </p:txBody>
      </p:sp>
      <p:sp>
        <p:nvSpPr>
          <p:cNvPr id="9" name="Datumsplatzhalter 9">
            <a:extLst>
              <a:ext uri="{FF2B5EF4-FFF2-40B4-BE49-F238E27FC236}">
                <a16:creationId xmlns:a16="http://schemas.microsoft.com/office/drawing/2014/main" id="{B06F3F01-303D-4BFB-A1C5-A5CD980B10F5}"/>
              </a:ext>
            </a:extLst>
          </p:cNvPr>
          <p:cNvSpPr txBox="1">
            <a:spLocks/>
          </p:cNvSpPr>
          <p:nvPr/>
        </p:nvSpPr>
        <p:spPr>
          <a:xfrm>
            <a:off x="263352" y="6492875"/>
            <a:ext cx="5522218" cy="365125"/>
          </a:xfrm>
          <a:prstGeom prst="rect">
            <a:avLst/>
          </a:prstGeom>
        </p:spPr>
        <p:txBody>
          <a:bodyPr vert="horz" lIns="0" tIns="45720" rIns="90000" bIns="45720" rtlCol="0" anchor="ctr"/>
          <a:lstStyle>
            <a:defPPr>
              <a:defRPr lang="de-DE"/>
            </a:defPPr>
            <a:lvl1pPr marL="0" algn="l" defTabSz="914400" rtl="0" eaLnBrk="1" latinLnBrk="0" hangingPunct="1">
              <a:defRPr sz="1200" kern="1200">
                <a:solidFill>
                  <a:schemeClr val="tx1"/>
                </a:solidFill>
                <a:latin typeface="TheSans UHH" panose="020B05020503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accent2"/>
                </a:solidFill>
              </a:rPr>
              <a:t>Studienbüro BWL |</a:t>
            </a:r>
            <a:r>
              <a:rPr lang="de-DE" dirty="0"/>
              <a:t> https://www.bwl.uni-hamburg.de/service/studienbuero.html</a:t>
            </a:r>
          </a:p>
        </p:txBody>
      </p:sp>
    </p:spTree>
    <p:extLst>
      <p:ext uri="{BB962C8B-B14F-4D97-AF65-F5344CB8AC3E}">
        <p14:creationId xmlns:p14="http://schemas.microsoft.com/office/powerpoint/2010/main" val="1554402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285749" y="2276641"/>
            <a:ext cx="5815668" cy="3839535"/>
          </a:xfrm>
        </p:spPr>
        <p:txBody>
          <a:bodyPr/>
          <a:lstStyle/>
          <a:p>
            <a:r>
              <a:rPr lang="de-DE" sz="2400" dirty="0">
                <a:solidFill>
                  <a:schemeClr val="tx1"/>
                </a:solidFill>
              </a:rPr>
              <a:t>Ihre Studienkoordinatorin im Studienbüro BWL ist die Ansprechperson für: </a:t>
            </a:r>
          </a:p>
          <a:p>
            <a:pPr marL="342900" indent="-342900">
              <a:buClr>
                <a:schemeClr val="accent2"/>
              </a:buClr>
              <a:buFont typeface="Wingdings" panose="05000000000000000000" pitchFamily="2" charset="2"/>
              <a:buChar char="§"/>
            </a:pPr>
            <a:r>
              <a:rPr lang="de-DE" sz="2400" dirty="0">
                <a:solidFill>
                  <a:schemeClr val="tx1"/>
                </a:solidFill>
                <a:latin typeface="TheSans UHH" panose="020B0502050302020203" pitchFamily="34" charset="0"/>
              </a:rPr>
              <a:t>sämtliche Fragen im Bezug auf die Studienverlaufsplanung während des Auslandsaufenthaltes</a:t>
            </a:r>
          </a:p>
          <a:p>
            <a:pPr marL="342900" indent="-342900">
              <a:buClr>
                <a:schemeClr val="accent2"/>
              </a:buClr>
              <a:buFont typeface="Wingdings" panose="05000000000000000000" pitchFamily="2" charset="2"/>
              <a:buChar char="§"/>
            </a:pPr>
            <a:r>
              <a:rPr lang="de-DE" sz="2400" dirty="0">
                <a:solidFill>
                  <a:schemeClr val="tx1"/>
                </a:solidFill>
                <a:latin typeface="TheSans UHH" panose="020B0502050302020203" pitchFamily="34" charset="0"/>
              </a:rPr>
              <a:t>Vorabprüfungen und Learning Agreement-Anfragen</a:t>
            </a:r>
          </a:p>
          <a:p>
            <a:pPr marL="342900" indent="-342900">
              <a:buClr>
                <a:schemeClr val="accent2"/>
              </a:buClr>
              <a:buFont typeface="Wingdings" panose="05000000000000000000" pitchFamily="2" charset="2"/>
              <a:buChar char="§"/>
            </a:pPr>
            <a:r>
              <a:rPr lang="de-DE" sz="2400" dirty="0">
                <a:solidFill>
                  <a:schemeClr val="tx1"/>
                </a:solidFill>
                <a:latin typeface="TheSans UHH" panose="020B0502050302020203" pitchFamily="34" charset="0"/>
              </a:rPr>
              <a:t>die Anerkennungen von Studienleistungen</a:t>
            </a:r>
          </a:p>
          <a:p>
            <a:endParaRPr lang="de-DE" dirty="0"/>
          </a:p>
        </p:txBody>
      </p:sp>
      <p:sp>
        <p:nvSpPr>
          <p:cNvPr id="4" name="Textplatzhalter 3"/>
          <p:cNvSpPr>
            <a:spLocks noGrp="1"/>
          </p:cNvSpPr>
          <p:nvPr>
            <p:ph type="body" sz="quarter" idx="17"/>
          </p:nvPr>
        </p:nvSpPr>
        <p:spPr>
          <a:xfrm>
            <a:off x="6101417" y="1604799"/>
            <a:ext cx="5804224" cy="4742622"/>
          </a:xfrm>
        </p:spPr>
        <p:txBody>
          <a:bodyPr/>
          <a:lstStyle/>
          <a:p>
            <a:pPr marL="0" indent="0">
              <a:buNone/>
            </a:pPr>
            <a:r>
              <a:rPr lang="de-DE" sz="2400" dirty="0">
                <a:solidFill>
                  <a:schemeClr val="tx1"/>
                </a:solidFill>
              </a:rPr>
              <a:t>Kontaktdaten finden Sie auf der Homepage des Studienbüros:</a:t>
            </a:r>
          </a:p>
          <a:p>
            <a:pPr marL="0" indent="0">
              <a:buNone/>
            </a:pPr>
            <a:endParaRPr lang="de-DE" sz="2400" b="1" i="1" u="sng" dirty="0"/>
          </a:p>
          <a:p>
            <a:pPr marL="0" indent="0">
              <a:buNone/>
            </a:pPr>
            <a:endParaRPr lang="de-DE" sz="2400" b="1" i="1" u="sng" dirty="0"/>
          </a:p>
          <a:p>
            <a:pPr marL="0" indent="0">
              <a:buNone/>
            </a:pPr>
            <a:endParaRPr lang="de-DE" sz="2400" b="1" i="1" u="sng" dirty="0"/>
          </a:p>
          <a:p>
            <a:pPr marL="0" indent="0">
              <a:buNone/>
            </a:pPr>
            <a:r>
              <a:rPr lang="de-DE" sz="2400" b="1" i="1" u="sng" dirty="0"/>
              <a:t>Persönliche Sprechzeiten im Studienbüro:</a:t>
            </a:r>
            <a:r>
              <a:rPr lang="de-DE" sz="2400" i="1" dirty="0"/>
              <a:t> </a:t>
            </a:r>
          </a:p>
          <a:p>
            <a:pPr>
              <a:lnSpc>
                <a:spcPts val="2500"/>
              </a:lnSpc>
            </a:pPr>
            <a:r>
              <a:rPr lang="de-DE" sz="2400" i="1" dirty="0"/>
              <a:t>Di., 13:00 - 15:00 Uhr </a:t>
            </a:r>
          </a:p>
          <a:p>
            <a:pPr>
              <a:lnSpc>
                <a:spcPts val="2500"/>
              </a:lnSpc>
            </a:pPr>
            <a:r>
              <a:rPr lang="de-DE" sz="2400" i="1" dirty="0"/>
              <a:t>Do., 11:00 - 13:00 Uhr</a:t>
            </a:r>
          </a:p>
          <a:p>
            <a:pPr marL="0" indent="0">
              <a:buNone/>
            </a:pPr>
            <a:r>
              <a:rPr lang="de-DE" sz="2400" i="1" dirty="0"/>
              <a:t>Ticketvergabe beginnt und endet jeweils 15 Minuten früher!</a:t>
            </a:r>
          </a:p>
          <a:p>
            <a:pPr marL="0" indent="0">
              <a:buNone/>
            </a:pPr>
            <a:endParaRPr lang="de-DE" sz="2400" dirty="0"/>
          </a:p>
        </p:txBody>
      </p:sp>
      <p:sp>
        <p:nvSpPr>
          <p:cNvPr id="2" name="Titel 1"/>
          <p:cNvSpPr>
            <a:spLocks noGrp="1"/>
          </p:cNvSpPr>
          <p:nvPr>
            <p:ph type="title"/>
          </p:nvPr>
        </p:nvSpPr>
        <p:spPr>
          <a:xfrm>
            <a:off x="286359" y="1604798"/>
            <a:ext cx="5305585" cy="671843"/>
          </a:xfrm>
        </p:spPr>
        <p:txBody>
          <a:bodyPr/>
          <a:lstStyle/>
          <a:p>
            <a:r>
              <a:rPr lang="de-DE" sz="2800" dirty="0"/>
              <a:t>Ansprechpartner</a:t>
            </a:r>
            <a:endParaRPr lang="de-DE" dirty="0"/>
          </a:p>
        </p:txBody>
      </p:sp>
      <p:sp>
        <p:nvSpPr>
          <p:cNvPr id="12" name="Foliennummernplatzhalter 11"/>
          <p:cNvSpPr>
            <a:spLocks noGrp="1"/>
          </p:cNvSpPr>
          <p:nvPr>
            <p:ph type="sldNum" sz="quarter" idx="4294967295"/>
          </p:nvPr>
        </p:nvSpPr>
        <p:spPr>
          <a:xfrm>
            <a:off x="10273967" y="6492875"/>
            <a:ext cx="1390650" cy="365125"/>
          </a:xfrm>
        </p:spPr>
        <p:txBody>
          <a:bodyPr/>
          <a:lstStyle/>
          <a:p>
            <a:fld id="{A51A58DA-FA71-408E-9139-1A2B1073EC4B}" type="slidenum">
              <a:rPr lang="de-DE" smtClean="0"/>
              <a:t>3</a:t>
            </a:fld>
            <a:endParaRPr lang="de-DE" dirty="0"/>
          </a:p>
        </p:txBody>
      </p:sp>
      <p:sp>
        <p:nvSpPr>
          <p:cNvPr id="9" name="Datumsplatzhalter 9"/>
          <p:cNvSpPr>
            <a:spLocks noGrp="1"/>
          </p:cNvSpPr>
          <p:nvPr>
            <p:ph type="dt" sz="half" idx="4294967295"/>
          </p:nvPr>
        </p:nvSpPr>
        <p:spPr>
          <a:xfrm>
            <a:off x="285750" y="6481433"/>
            <a:ext cx="5522218" cy="365125"/>
          </a:xfrm>
        </p:spPr>
        <p:txBody>
          <a:bodyPr/>
          <a:lstStyle/>
          <a:p>
            <a:r>
              <a:rPr lang="de-DE"/>
              <a:t> </a:t>
            </a:r>
            <a:endParaRPr lang="de-DE" dirty="0"/>
          </a:p>
        </p:txBody>
      </p:sp>
      <p:pic>
        <p:nvPicPr>
          <p:cNvPr id="5" name="Grafik 4">
            <a:extLst>
              <a:ext uri="{FF2B5EF4-FFF2-40B4-BE49-F238E27FC236}">
                <a16:creationId xmlns:a16="http://schemas.microsoft.com/office/drawing/2014/main" id="{4F684788-8D2C-48E1-9C9C-A23B336D0A40}"/>
              </a:ext>
            </a:extLst>
          </p:cNvPr>
          <p:cNvPicPr>
            <a:picLocks noChangeAspect="1"/>
          </p:cNvPicPr>
          <p:nvPr/>
        </p:nvPicPr>
        <p:blipFill>
          <a:blip r:embed="rId3"/>
          <a:stretch>
            <a:fillRect/>
          </a:stretch>
        </p:blipFill>
        <p:spPr>
          <a:xfrm>
            <a:off x="8146068" y="2481486"/>
            <a:ext cx="1714922" cy="1714922"/>
          </a:xfrm>
          <a:prstGeom prst="rect">
            <a:avLst/>
          </a:prstGeom>
        </p:spPr>
      </p:pic>
      <p:sp>
        <p:nvSpPr>
          <p:cNvPr id="11" name="Datumsplatzhalter 9">
            <a:extLst>
              <a:ext uri="{FF2B5EF4-FFF2-40B4-BE49-F238E27FC236}">
                <a16:creationId xmlns:a16="http://schemas.microsoft.com/office/drawing/2014/main" id="{A3039556-4CD0-44CB-8734-2BB467E89B8E}"/>
              </a:ext>
            </a:extLst>
          </p:cNvPr>
          <p:cNvSpPr txBox="1">
            <a:spLocks/>
          </p:cNvSpPr>
          <p:nvPr/>
        </p:nvSpPr>
        <p:spPr>
          <a:xfrm>
            <a:off x="263352" y="6492875"/>
            <a:ext cx="5522218" cy="365125"/>
          </a:xfrm>
          <a:prstGeom prst="rect">
            <a:avLst/>
          </a:prstGeom>
        </p:spPr>
        <p:txBody>
          <a:bodyPr vert="horz" lIns="0" tIns="45720" rIns="90000" bIns="45720" rtlCol="0" anchor="ctr"/>
          <a:lstStyle>
            <a:defPPr>
              <a:defRPr lang="de-DE"/>
            </a:defPPr>
            <a:lvl1pPr marL="0" algn="l" defTabSz="914400" rtl="0" eaLnBrk="1" latinLnBrk="0" hangingPunct="1">
              <a:defRPr sz="1200" kern="1200">
                <a:solidFill>
                  <a:schemeClr val="tx1"/>
                </a:solidFill>
                <a:latin typeface="TheSans UHH" panose="020B05020503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accent2"/>
                </a:solidFill>
              </a:rPr>
              <a:t>Studienbüro BWL |</a:t>
            </a:r>
            <a:r>
              <a:rPr lang="de-DE" dirty="0"/>
              <a:t> https://www.bwl.uni-hamburg.de/service/studienbuero.html</a:t>
            </a:r>
          </a:p>
        </p:txBody>
      </p:sp>
    </p:spTree>
    <p:extLst>
      <p:ext uri="{BB962C8B-B14F-4D97-AF65-F5344CB8AC3E}">
        <p14:creationId xmlns:p14="http://schemas.microsoft.com/office/powerpoint/2010/main" val="2916344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285750" y="2153074"/>
            <a:ext cx="11378868" cy="4059346"/>
          </a:xfrm>
        </p:spPr>
        <p:txBody>
          <a:bodyPr/>
          <a:lstStyle/>
          <a:p>
            <a:pPr lvl="1" fontAlgn="base">
              <a:lnSpc>
                <a:spcPct val="150000"/>
              </a:lnSpc>
              <a:spcBef>
                <a:spcPct val="0"/>
              </a:spcBef>
              <a:spcAft>
                <a:spcPct val="0"/>
              </a:spcAft>
              <a:buClr>
                <a:schemeClr val="accent2"/>
              </a:buClr>
              <a:buFont typeface="Wingdings" pitchFamily="2" charset="2"/>
              <a:buChar char="ü"/>
            </a:pPr>
            <a:r>
              <a:rPr lang="de-DE" sz="2400" dirty="0">
                <a:solidFill>
                  <a:schemeClr val="tx1"/>
                </a:solidFill>
              </a:rPr>
              <a:t> Vereinbarung zwischen allen Parteien: Kurswahl im Ausland + Anrechnung UHH</a:t>
            </a:r>
          </a:p>
          <a:p>
            <a:pPr lvl="1" fontAlgn="base">
              <a:lnSpc>
                <a:spcPct val="150000"/>
              </a:lnSpc>
              <a:spcBef>
                <a:spcPct val="0"/>
              </a:spcBef>
              <a:spcAft>
                <a:spcPct val="0"/>
              </a:spcAft>
              <a:buClr>
                <a:schemeClr val="accent2"/>
              </a:buClr>
              <a:buFont typeface="Wingdings" pitchFamily="2" charset="2"/>
              <a:buChar char="ü"/>
            </a:pPr>
            <a:r>
              <a:rPr lang="de-DE" sz="2400" b="1" dirty="0">
                <a:solidFill>
                  <a:schemeClr val="tx1"/>
                </a:solidFill>
              </a:rPr>
              <a:t> Vor dem Auslandsaufenthalt </a:t>
            </a:r>
            <a:r>
              <a:rPr lang="de-DE" sz="2400" dirty="0">
                <a:solidFill>
                  <a:schemeClr val="tx1"/>
                </a:solidFill>
              </a:rPr>
              <a:t>abzuschließen</a:t>
            </a:r>
          </a:p>
          <a:p>
            <a:pPr lvl="1" fontAlgn="base">
              <a:lnSpc>
                <a:spcPct val="150000"/>
              </a:lnSpc>
              <a:spcBef>
                <a:spcPct val="0"/>
              </a:spcBef>
              <a:spcAft>
                <a:spcPct val="0"/>
              </a:spcAft>
              <a:buClr>
                <a:schemeClr val="accent2"/>
              </a:buClr>
              <a:buFont typeface="Wingdings" pitchFamily="2" charset="2"/>
              <a:buChar char="ü"/>
            </a:pPr>
            <a:r>
              <a:rPr lang="de-DE" sz="2400" dirty="0">
                <a:solidFill>
                  <a:schemeClr val="tx1"/>
                </a:solidFill>
              </a:rPr>
              <a:t> Im Rahmen des ERASMUS+ Programms verpflichtend, für alle andere empfehlenswert</a:t>
            </a:r>
          </a:p>
          <a:p>
            <a:pPr lvl="1" fontAlgn="base">
              <a:lnSpc>
                <a:spcPct val="150000"/>
              </a:lnSpc>
              <a:spcBef>
                <a:spcPct val="0"/>
              </a:spcBef>
              <a:spcAft>
                <a:spcPct val="0"/>
              </a:spcAft>
              <a:buClr>
                <a:schemeClr val="accent2"/>
              </a:buClr>
              <a:buFont typeface="Wingdings" pitchFamily="2" charset="2"/>
              <a:buChar char="ü"/>
            </a:pPr>
            <a:r>
              <a:rPr lang="de-DE" sz="2400" dirty="0">
                <a:solidFill>
                  <a:schemeClr val="tx1"/>
                </a:solidFill>
              </a:rPr>
              <a:t> Vor der Abreise: </a:t>
            </a:r>
            <a:r>
              <a:rPr lang="de-DE" sz="2400" b="1" dirty="0">
                <a:solidFill>
                  <a:schemeClr val="tx1"/>
                </a:solidFill>
              </a:rPr>
              <a:t>Teilnahme an Studienfachberatung obligatorisch</a:t>
            </a:r>
          </a:p>
          <a:p>
            <a:pPr lvl="1" fontAlgn="base">
              <a:lnSpc>
                <a:spcPct val="150000"/>
              </a:lnSpc>
              <a:spcBef>
                <a:spcPct val="0"/>
              </a:spcBef>
              <a:spcAft>
                <a:spcPct val="0"/>
              </a:spcAft>
              <a:buClr>
                <a:schemeClr val="accent2"/>
              </a:buClr>
              <a:buFont typeface="Wingdings" pitchFamily="2" charset="2"/>
              <a:buChar char="ü"/>
            </a:pPr>
            <a:r>
              <a:rPr lang="de-DE" sz="2400" dirty="0">
                <a:solidFill>
                  <a:schemeClr val="tx1"/>
                </a:solidFill>
              </a:rPr>
              <a:t> Digital über Mobility Online erstellt: </a:t>
            </a:r>
            <a:r>
              <a:rPr lang="de-DE" sz="2400" b="1" dirty="0">
                <a:solidFill>
                  <a:schemeClr val="tx1"/>
                </a:solidFill>
              </a:rPr>
              <a:t>mind. 24 UHH-LP </a:t>
            </a:r>
            <a:r>
              <a:rPr lang="de-DE" sz="2400" dirty="0">
                <a:solidFill>
                  <a:schemeClr val="tx1"/>
                </a:solidFill>
              </a:rPr>
              <a:t>pro Semester</a:t>
            </a:r>
          </a:p>
          <a:p>
            <a:pPr lvl="1" fontAlgn="base">
              <a:lnSpc>
                <a:spcPct val="150000"/>
              </a:lnSpc>
              <a:spcBef>
                <a:spcPct val="0"/>
              </a:spcBef>
              <a:spcAft>
                <a:spcPct val="0"/>
              </a:spcAft>
              <a:buClr>
                <a:schemeClr val="accent2"/>
              </a:buClr>
              <a:buFont typeface="Wingdings" pitchFamily="2" charset="2"/>
              <a:buChar char="ü"/>
            </a:pPr>
            <a:r>
              <a:rPr lang="de-DE" sz="2400" dirty="0">
                <a:solidFill>
                  <a:schemeClr val="tx1"/>
                </a:solidFill>
              </a:rPr>
              <a:t> Ein Anspruch auf automatische Anerkennung ist ausgeschlossen</a:t>
            </a:r>
          </a:p>
          <a:p>
            <a:pPr marL="0" indent="0">
              <a:buNone/>
            </a:pPr>
            <a:endParaRPr lang="de-DE" sz="2100" dirty="0"/>
          </a:p>
        </p:txBody>
      </p:sp>
      <p:sp>
        <p:nvSpPr>
          <p:cNvPr id="2" name="Titel 1"/>
          <p:cNvSpPr>
            <a:spLocks noGrp="1"/>
          </p:cNvSpPr>
          <p:nvPr>
            <p:ph type="title"/>
          </p:nvPr>
        </p:nvSpPr>
        <p:spPr/>
        <p:txBody>
          <a:bodyPr/>
          <a:lstStyle/>
          <a:p>
            <a:r>
              <a:rPr lang="de-DE" sz="2800" dirty="0"/>
              <a:t>Learning Agreement</a:t>
            </a:r>
          </a:p>
        </p:txBody>
      </p:sp>
      <p:sp>
        <p:nvSpPr>
          <p:cNvPr id="12" name="Foliennummernplatzhalter 11"/>
          <p:cNvSpPr>
            <a:spLocks noGrp="1"/>
          </p:cNvSpPr>
          <p:nvPr>
            <p:ph type="sldNum" sz="quarter" idx="4294967295"/>
          </p:nvPr>
        </p:nvSpPr>
        <p:spPr>
          <a:xfrm>
            <a:off x="10273968" y="6492875"/>
            <a:ext cx="1390650" cy="365125"/>
          </a:xfrm>
        </p:spPr>
        <p:txBody>
          <a:bodyPr/>
          <a:lstStyle/>
          <a:p>
            <a:fld id="{A51A58DA-FA71-408E-9139-1A2B1073EC4B}" type="slidenum">
              <a:rPr lang="de-DE" smtClean="0"/>
              <a:t>4</a:t>
            </a:fld>
            <a:endParaRPr lang="de-DE" dirty="0"/>
          </a:p>
        </p:txBody>
      </p:sp>
      <p:sp>
        <p:nvSpPr>
          <p:cNvPr id="6" name="Rechteck 5"/>
          <p:cNvSpPr/>
          <p:nvPr/>
        </p:nvSpPr>
        <p:spPr>
          <a:xfrm>
            <a:off x="1703512" y="1625020"/>
            <a:ext cx="8640960" cy="507831"/>
          </a:xfrm>
          <a:prstGeom prst="rect">
            <a:avLst/>
          </a:prstGeom>
        </p:spPr>
        <p:txBody>
          <a:bodyPr wrap="square">
            <a:spAutoFit/>
          </a:bodyPr>
          <a:lstStyle/>
          <a:p>
            <a:pPr lvl="1">
              <a:lnSpc>
                <a:spcPct val="150000"/>
              </a:lnSpc>
              <a:buFontTx/>
              <a:buChar char="-"/>
            </a:pPr>
            <a:endParaRPr lang="de-DE" dirty="0">
              <a:solidFill>
                <a:prstClr val="black"/>
              </a:solidFill>
            </a:endParaRPr>
          </a:p>
        </p:txBody>
      </p:sp>
      <p:sp>
        <p:nvSpPr>
          <p:cNvPr id="13" name="Datumsplatzhalter 9"/>
          <p:cNvSpPr>
            <a:spLocks noGrp="1"/>
          </p:cNvSpPr>
          <p:nvPr>
            <p:ph type="dt" sz="half" idx="4294967295"/>
          </p:nvPr>
        </p:nvSpPr>
        <p:spPr>
          <a:xfrm>
            <a:off x="285750" y="6492874"/>
            <a:ext cx="5522218" cy="365125"/>
          </a:xfrm>
        </p:spPr>
        <p:txBody>
          <a:bodyPr/>
          <a:lstStyle/>
          <a:p>
            <a:r>
              <a:rPr lang="de-DE">
                <a:solidFill>
                  <a:schemeClr val="accent2"/>
                </a:solidFill>
              </a:rPr>
              <a:t> </a:t>
            </a:r>
            <a:endParaRPr lang="de-DE" dirty="0"/>
          </a:p>
        </p:txBody>
      </p:sp>
      <p:sp>
        <p:nvSpPr>
          <p:cNvPr id="9" name="Datumsplatzhalter 9">
            <a:extLst>
              <a:ext uri="{FF2B5EF4-FFF2-40B4-BE49-F238E27FC236}">
                <a16:creationId xmlns:a16="http://schemas.microsoft.com/office/drawing/2014/main" id="{0E2EBD71-6482-45C4-981C-73D3F69D4EFF}"/>
              </a:ext>
            </a:extLst>
          </p:cNvPr>
          <p:cNvSpPr txBox="1">
            <a:spLocks/>
          </p:cNvSpPr>
          <p:nvPr/>
        </p:nvSpPr>
        <p:spPr>
          <a:xfrm>
            <a:off x="263352" y="6492875"/>
            <a:ext cx="5522218" cy="365125"/>
          </a:xfrm>
          <a:prstGeom prst="rect">
            <a:avLst/>
          </a:prstGeom>
        </p:spPr>
        <p:txBody>
          <a:bodyPr vert="horz" lIns="0" tIns="45720" rIns="90000" bIns="45720" rtlCol="0" anchor="ctr"/>
          <a:lstStyle>
            <a:defPPr>
              <a:defRPr lang="de-DE"/>
            </a:defPPr>
            <a:lvl1pPr marL="0" algn="l" defTabSz="914400" rtl="0" eaLnBrk="1" latinLnBrk="0" hangingPunct="1">
              <a:defRPr sz="1200" kern="1200">
                <a:solidFill>
                  <a:schemeClr val="tx1"/>
                </a:solidFill>
                <a:latin typeface="TheSans UHH" panose="020B05020503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accent2"/>
                </a:solidFill>
              </a:rPr>
              <a:t>Studienbüro BWL |</a:t>
            </a:r>
            <a:r>
              <a:rPr lang="de-DE" dirty="0"/>
              <a:t> https://www.bwl.uni-hamburg.de/service/studienbuero.html</a:t>
            </a:r>
          </a:p>
        </p:txBody>
      </p:sp>
    </p:spTree>
    <p:extLst>
      <p:ext uri="{BB962C8B-B14F-4D97-AF65-F5344CB8AC3E}">
        <p14:creationId xmlns:p14="http://schemas.microsoft.com/office/powerpoint/2010/main" val="2852773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4"/>
          </p:nvPr>
        </p:nvSpPr>
        <p:spPr>
          <a:xfrm>
            <a:off x="286360" y="2533177"/>
            <a:ext cx="5561371" cy="2840039"/>
          </a:xfrm>
        </p:spPr>
        <p:txBody>
          <a:bodyPr/>
          <a:lstStyle/>
          <a:p>
            <a:r>
              <a:rPr lang="de-DE" sz="2400" u="sng" dirty="0"/>
              <a:t>Anträge auf Vorprüfung</a:t>
            </a:r>
            <a:r>
              <a:rPr lang="de-DE" sz="2400" dirty="0"/>
              <a:t> sind</a:t>
            </a:r>
          </a:p>
          <a:p>
            <a:pPr>
              <a:spcBef>
                <a:spcPts val="0"/>
              </a:spcBef>
            </a:pPr>
            <a:endParaRPr lang="de-DE" sz="2400" dirty="0"/>
          </a:p>
          <a:p>
            <a:pPr marL="342900" indent="-342900">
              <a:buClr>
                <a:schemeClr val="accent2"/>
              </a:buClr>
              <a:buFont typeface="Wingdings" panose="05000000000000000000" pitchFamily="2" charset="2"/>
              <a:buChar char="§"/>
            </a:pPr>
            <a:r>
              <a:rPr lang="de-DE" sz="2400" dirty="0"/>
              <a:t>vor der Abreise einzureichen</a:t>
            </a:r>
          </a:p>
          <a:p>
            <a:pPr marL="342900" indent="-342900">
              <a:buClr>
                <a:schemeClr val="accent2"/>
              </a:buClr>
              <a:buFont typeface="Wingdings" panose="05000000000000000000" pitchFamily="2" charset="2"/>
              <a:buChar char="§"/>
            </a:pPr>
            <a:r>
              <a:rPr lang="de-DE" sz="2400" dirty="0"/>
              <a:t>auf max. 5 Anträge zu begrenzen</a:t>
            </a:r>
          </a:p>
          <a:p>
            <a:pPr marL="342900" indent="-342900">
              <a:buClr>
                <a:schemeClr val="accent2"/>
              </a:buClr>
              <a:buFont typeface="Wingdings" panose="05000000000000000000" pitchFamily="2" charset="2"/>
              <a:buChar char="§"/>
            </a:pPr>
            <a:r>
              <a:rPr lang="de-DE" sz="2400" dirty="0"/>
              <a:t>keine 100%ige Garantie für eine spätere Anerkennung</a:t>
            </a:r>
            <a:endParaRPr lang="de-DE" dirty="0"/>
          </a:p>
        </p:txBody>
      </p:sp>
      <p:sp>
        <p:nvSpPr>
          <p:cNvPr id="4" name="Textplatzhalter 3"/>
          <p:cNvSpPr>
            <a:spLocks noGrp="1"/>
          </p:cNvSpPr>
          <p:nvPr>
            <p:ph type="body" sz="quarter" idx="15"/>
          </p:nvPr>
        </p:nvSpPr>
        <p:spPr>
          <a:xfrm>
            <a:off x="6096000" y="2533177"/>
            <a:ext cx="5561371" cy="2720026"/>
          </a:xfrm>
        </p:spPr>
        <p:txBody>
          <a:bodyPr>
            <a:normAutofit/>
          </a:bodyPr>
          <a:lstStyle/>
          <a:p>
            <a:r>
              <a:rPr lang="de-DE" sz="2400" u="sng" dirty="0"/>
              <a:t>Anträge auf Anerkennung</a:t>
            </a:r>
            <a:r>
              <a:rPr lang="de-DE" sz="2400" dirty="0"/>
              <a:t> müssen</a:t>
            </a:r>
          </a:p>
          <a:p>
            <a:pPr>
              <a:spcBef>
                <a:spcPts val="0"/>
              </a:spcBef>
            </a:pPr>
            <a:endParaRPr lang="de-DE" sz="2400" dirty="0"/>
          </a:p>
          <a:p>
            <a:pPr marL="342900" indent="-342900">
              <a:buClr>
                <a:schemeClr val="accent2"/>
              </a:buClr>
              <a:buFont typeface="Wingdings" panose="05000000000000000000" pitchFamily="2" charset="2"/>
              <a:buChar char="§"/>
            </a:pPr>
            <a:r>
              <a:rPr lang="de-DE" sz="2400" dirty="0"/>
              <a:t>innerhalb eines Semesters nach Rückkehr gestellt werden</a:t>
            </a:r>
          </a:p>
          <a:p>
            <a:pPr marL="342900" indent="-342900">
              <a:buClr>
                <a:schemeClr val="accent2"/>
              </a:buClr>
              <a:buFont typeface="Wingdings" panose="05000000000000000000" pitchFamily="2" charset="2"/>
              <a:buChar char="§"/>
            </a:pPr>
            <a:r>
              <a:rPr lang="de-DE" sz="2400" dirty="0"/>
              <a:t>vollständig ausgefüllt sein</a:t>
            </a:r>
          </a:p>
          <a:p>
            <a:pPr marL="342900" indent="-342900">
              <a:buClr>
                <a:schemeClr val="accent2"/>
              </a:buClr>
              <a:buFont typeface="Wingdings" panose="05000000000000000000" pitchFamily="2" charset="2"/>
              <a:buChar char="§"/>
            </a:pPr>
            <a:r>
              <a:rPr lang="de-DE" sz="2400" dirty="0"/>
              <a:t>alle notwendigen Anlagen enthalten</a:t>
            </a:r>
          </a:p>
        </p:txBody>
      </p:sp>
      <p:sp>
        <p:nvSpPr>
          <p:cNvPr id="2" name="Titel 1"/>
          <p:cNvSpPr>
            <a:spLocks noGrp="1"/>
          </p:cNvSpPr>
          <p:nvPr>
            <p:ph type="title"/>
          </p:nvPr>
        </p:nvSpPr>
        <p:spPr/>
        <p:txBody>
          <a:bodyPr/>
          <a:lstStyle/>
          <a:p>
            <a:r>
              <a:rPr lang="de-DE" sz="2800" dirty="0"/>
              <a:t>Anerkennungsprozess: vor und nach dem Auslandssemester</a:t>
            </a:r>
          </a:p>
        </p:txBody>
      </p:sp>
      <p:sp>
        <p:nvSpPr>
          <p:cNvPr id="12" name="Foliennummernplatzhalter 11"/>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1A58DA-FA71-408E-9139-1A2B1073EC4B}" type="slidenum">
              <a:rPr kumimoji="0" lang="de-DE" sz="1200" b="0" i="0" u="none" strike="noStrike" kern="1200" cap="none" spc="0" normalizeH="0" baseline="0" noProof="0" smtClean="0">
                <a:ln>
                  <a:noFill/>
                </a:ln>
                <a:solidFill>
                  <a:srgbClr val="3B515B"/>
                </a:solidFill>
                <a:effectLst/>
                <a:uLnTx/>
                <a:uFillTx/>
                <a:latin typeface="TheSans UHH" panose="020B0502050302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dirty="0">
              <a:ln>
                <a:noFill/>
              </a:ln>
              <a:solidFill>
                <a:srgbClr val="3B515B"/>
              </a:solidFill>
              <a:effectLst/>
              <a:uLnTx/>
              <a:uFillTx/>
              <a:latin typeface="TheSans UHH" panose="020B0502050302020203" pitchFamily="34" charset="0"/>
              <a:ea typeface="+mn-ea"/>
              <a:cs typeface="+mn-cs"/>
            </a:endParaRPr>
          </a:p>
        </p:txBody>
      </p:sp>
      <p:sp>
        <p:nvSpPr>
          <p:cNvPr id="9" name="Datumsplatzhalter 8">
            <a:extLst>
              <a:ext uri="{FF2B5EF4-FFF2-40B4-BE49-F238E27FC236}">
                <a16:creationId xmlns:a16="http://schemas.microsoft.com/office/drawing/2014/main" id="{29E93817-EF80-4116-9707-2C63D2026549}"/>
              </a:ext>
            </a:extLst>
          </p:cNvPr>
          <p:cNvSpPr>
            <a:spLocks noGrp="1"/>
          </p:cNvSpPr>
          <p:nvPr>
            <p:ph type="dt" sz="half" idx="16"/>
          </p:nvPr>
        </p:nvSpPr>
        <p:spPr/>
        <p:txBody>
          <a:bodyPr/>
          <a:lstStyle/>
          <a:p>
            <a:pPr defTabSz="457200"/>
            <a:r>
              <a:rPr lang="de-DE">
                <a:solidFill>
                  <a:srgbClr val="3B515B"/>
                </a:solidFill>
              </a:rPr>
              <a:t> </a:t>
            </a:r>
          </a:p>
        </p:txBody>
      </p:sp>
      <p:sp>
        <p:nvSpPr>
          <p:cNvPr id="14" name="Datumsplatzhalter 9">
            <a:extLst>
              <a:ext uri="{FF2B5EF4-FFF2-40B4-BE49-F238E27FC236}">
                <a16:creationId xmlns:a16="http://schemas.microsoft.com/office/drawing/2014/main" id="{0C6201C3-9D6D-49F4-91B1-9C8C1716C0AD}"/>
              </a:ext>
            </a:extLst>
          </p:cNvPr>
          <p:cNvSpPr txBox="1">
            <a:spLocks/>
          </p:cNvSpPr>
          <p:nvPr/>
        </p:nvSpPr>
        <p:spPr>
          <a:xfrm>
            <a:off x="263352" y="6492875"/>
            <a:ext cx="5522218" cy="365125"/>
          </a:xfrm>
          <a:prstGeom prst="rect">
            <a:avLst/>
          </a:prstGeom>
        </p:spPr>
        <p:txBody>
          <a:bodyPr vert="horz" lIns="0" tIns="45720" rIns="90000" bIns="45720" rtlCol="0" anchor="ctr"/>
          <a:lstStyle>
            <a:defPPr>
              <a:defRPr lang="de-DE"/>
            </a:defPPr>
            <a:lvl1pPr marL="0" algn="l" defTabSz="914400" rtl="0" eaLnBrk="1" latinLnBrk="0" hangingPunct="1">
              <a:defRPr sz="1200" kern="1200">
                <a:solidFill>
                  <a:schemeClr val="tx1"/>
                </a:solidFill>
                <a:latin typeface="TheSans UHH" panose="020B05020503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accent2"/>
                </a:solidFill>
              </a:rPr>
              <a:t>Studienbüro BWL |</a:t>
            </a:r>
            <a:r>
              <a:rPr lang="de-DE" dirty="0"/>
              <a:t> https://www.bwl.uni-hamburg.de/service/studienbuero.html</a:t>
            </a:r>
          </a:p>
        </p:txBody>
      </p:sp>
      <p:sp>
        <p:nvSpPr>
          <p:cNvPr id="15" name="Textfeld 14">
            <a:extLst>
              <a:ext uri="{FF2B5EF4-FFF2-40B4-BE49-F238E27FC236}">
                <a16:creationId xmlns:a16="http://schemas.microsoft.com/office/drawing/2014/main" id="{D20296A6-A96F-4335-9F52-D430917C5B2C}"/>
              </a:ext>
            </a:extLst>
          </p:cNvPr>
          <p:cNvSpPr txBox="1"/>
          <p:nvPr/>
        </p:nvSpPr>
        <p:spPr>
          <a:xfrm>
            <a:off x="479093" y="5509740"/>
            <a:ext cx="10992792" cy="461665"/>
          </a:xfrm>
          <a:prstGeom prst="rect">
            <a:avLst/>
          </a:prstGeom>
          <a:noFill/>
        </p:spPr>
        <p:txBody>
          <a:bodyPr wrap="square" rtlCol="0">
            <a:spAutoFit/>
          </a:bodyPr>
          <a:lstStyle/>
          <a:p>
            <a:pPr algn="ctr"/>
            <a:r>
              <a:rPr lang="de-DE" sz="2400" dirty="0">
                <a:latin typeface="TheSans UHH" panose="020B0502050302020203" pitchFamily="34" charset="0"/>
              </a:rPr>
              <a:t>Die Beantragung erfolgt </a:t>
            </a:r>
            <a:r>
              <a:rPr lang="de-DE" sz="2400" b="1" dirty="0">
                <a:latin typeface="TheSans UHH" panose="020B0502050302020203" pitchFamily="34" charset="0"/>
              </a:rPr>
              <a:t>ausschließlich</a:t>
            </a:r>
            <a:r>
              <a:rPr lang="de-DE" sz="2400" dirty="0">
                <a:latin typeface="TheSans UHH" panose="020B0502050302020203" pitchFamily="34" charset="0"/>
              </a:rPr>
              <a:t> elektronisch über </a:t>
            </a:r>
            <a:r>
              <a:rPr lang="de-DE" sz="2400" dirty="0" err="1">
                <a:latin typeface="TheSans UHH" panose="020B0502050302020203" pitchFamily="34" charset="0"/>
              </a:rPr>
              <a:t>STiNE</a:t>
            </a:r>
            <a:r>
              <a:rPr lang="de-DE" sz="2400" dirty="0">
                <a:latin typeface="TheSans UHH" panose="020B0502050302020203" pitchFamily="34" charset="0"/>
              </a:rPr>
              <a:t>.</a:t>
            </a:r>
          </a:p>
        </p:txBody>
      </p:sp>
    </p:spTree>
    <p:extLst>
      <p:ext uri="{BB962C8B-B14F-4D97-AF65-F5344CB8AC3E}">
        <p14:creationId xmlns:p14="http://schemas.microsoft.com/office/powerpoint/2010/main" val="1357289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4"/>
          </p:nvPr>
        </p:nvSpPr>
        <p:spPr>
          <a:xfrm>
            <a:off x="286361" y="2372884"/>
            <a:ext cx="11378260" cy="4114359"/>
          </a:xfrm>
        </p:spPr>
        <p:txBody>
          <a:bodyPr>
            <a:normAutofit fontScale="92500" lnSpcReduction="10000"/>
          </a:bodyPr>
          <a:lstStyle/>
          <a:p>
            <a:pPr marL="457200" lvl="1" indent="0" fontAlgn="base">
              <a:spcBef>
                <a:spcPct val="0"/>
              </a:spcBef>
              <a:spcAft>
                <a:spcPts val="800"/>
              </a:spcAft>
              <a:buNone/>
            </a:pPr>
            <a:r>
              <a:rPr lang="de-DE" dirty="0">
                <a:latin typeface="TheSans UHH" panose="020B0502050302020203" pitchFamily="34" charset="0"/>
              </a:rPr>
              <a:t>Studienleistung muss </a:t>
            </a:r>
          </a:p>
          <a:p>
            <a:pPr lvl="1" fontAlgn="base">
              <a:spcBef>
                <a:spcPct val="0"/>
              </a:spcBef>
              <a:spcAft>
                <a:spcPts val="800"/>
              </a:spcAft>
              <a:buClr>
                <a:schemeClr val="accent2"/>
              </a:buClr>
              <a:buFont typeface="Wingdings" panose="05000000000000000000" pitchFamily="2" charset="2"/>
              <a:buChar char="§"/>
            </a:pPr>
            <a:r>
              <a:rPr lang="de-DE" dirty="0">
                <a:latin typeface="TheSans UHH" panose="020B0502050302020203" pitchFamily="34" charset="0"/>
              </a:rPr>
              <a:t>dem </a:t>
            </a:r>
            <a:r>
              <a:rPr lang="de-DE" b="1" dirty="0">
                <a:latin typeface="TheSans UHH" panose="020B0502050302020203" pitchFamily="34" charset="0"/>
              </a:rPr>
              <a:t>jeweiligen Niveau </a:t>
            </a:r>
            <a:r>
              <a:rPr lang="de-DE" dirty="0">
                <a:latin typeface="TheSans UHH" panose="020B0502050302020203" pitchFamily="34" charset="0"/>
              </a:rPr>
              <a:t>(Bachelor oder Master) der UHH entsprechen</a:t>
            </a:r>
          </a:p>
          <a:p>
            <a:pPr lvl="1" fontAlgn="base">
              <a:spcBef>
                <a:spcPct val="0"/>
              </a:spcBef>
              <a:spcAft>
                <a:spcPts val="1200"/>
              </a:spcAft>
              <a:buClr>
                <a:schemeClr val="accent2"/>
              </a:buClr>
              <a:buFont typeface="Wingdings" panose="05000000000000000000" pitchFamily="2" charset="2"/>
              <a:buChar char="§"/>
            </a:pPr>
            <a:r>
              <a:rPr lang="de-DE" dirty="0">
                <a:latin typeface="TheSans UHH" panose="020B0502050302020203" pitchFamily="34" charset="0"/>
              </a:rPr>
              <a:t>inhaltlich dem jeweiligen Bereich zugeordnet werden können</a:t>
            </a:r>
          </a:p>
          <a:p>
            <a:pPr marL="457200" lvl="1" indent="0" fontAlgn="base">
              <a:spcBef>
                <a:spcPct val="0"/>
              </a:spcBef>
              <a:spcAft>
                <a:spcPts val="800"/>
              </a:spcAft>
              <a:buNone/>
            </a:pPr>
            <a:r>
              <a:rPr lang="de-DE" dirty="0">
                <a:latin typeface="TheSans UHH" panose="020B0502050302020203" pitchFamily="34" charset="0"/>
              </a:rPr>
              <a:t>Im Freien Wahlbereich soll die Leistung</a:t>
            </a:r>
          </a:p>
          <a:p>
            <a:pPr lvl="1" fontAlgn="base">
              <a:spcBef>
                <a:spcPct val="0"/>
              </a:spcBef>
              <a:spcAft>
                <a:spcPts val="800"/>
              </a:spcAft>
              <a:buClr>
                <a:schemeClr val="accent2"/>
              </a:buClr>
              <a:buFont typeface="Wingdings" panose="05000000000000000000" pitchFamily="2" charset="2"/>
              <a:buChar char="§"/>
            </a:pPr>
            <a:r>
              <a:rPr lang="de-DE" dirty="0">
                <a:latin typeface="TheSans UHH" panose="020B0502050302020203" pitchFamily="34" charset="0"/>
              </a:rPr>
              <a:t>in einem sinnvollen </a:t>
            </a:r>
            <a:r>
              <a:rPr lang="de-DE" b="1" dirty="0">
                <a:latin typeface="TheSans UHH" panose="020B0502050302020203" pitchFamily="34" charset="0"/>
              </a:rPr>
              <a:t>fachlichen Zusammenhang </a:t>
            </a:r>
            <a:r>
              <a:rPr lang="de-DE" dirty="0">
                <a:latin typeface="TheSans UHH" panose="020B0502050302020203" pitchFamily="34" charset="0"/>
              </a:rPr>
              <a:t>zum Studium stehen</a:t>
            </a:r>
          </a:p>
          <a:p>
            <a:pPr lvl="1" fontAlgn="base">
              <a:spcBef>
                <a:spcPct val="0"/>
              </a:spcBef>
              <a:spcAft>
                <a:spcPts val="1200"/>
              </a:spcAft>
              <a:buClr>
                <a:schemeClr val="accent2"/>
              </a:buClr>
              <a:buFont typeface="Wingdings" panose="05000000000000000000" pitchFamily="2" charset="2"/>
              <a:buChar char="§"/>
            </a:pPr>
            <a:r>
              <a:rPr lang="de-DE" b="1" dirty="0">
                <a:latin typeface="TheSans UHH" panose="020B0502050302020203" pitchFamily="34" charset="0"/>
              </a:rPr>
              <a:t>keine Überschneidungen </a:t>
            </a:r>
            <a:r>
              <a:rPr lang="de-DE" dirty="0">
                <a:latin typeface="TheSans UHH" panose="020B0502050302020203" pitchFamily="34" charset="0"/>
              </a:rPr>
              <a:t>mit den Pflicht- oder bereits erbrachten Modulen an der UHH aufweisen</a:t>
            </a:r>
          </a:p>
          <a:p>
            <a:pPr marL="457200" lvl="1" indent="0" fontAlgn="base">
              <a:spcBef>
                <a:spcPct val="0"/>
              </a:spcBef>
              <a:spcAft>
                <a:spcPts val="800"/>
              </a:spcAft>
              <a:buClr>
                <a:schemeClr val="accent2"/>
              </a:buClr>
              <a:buNone/>
            </a:pPr>
            <a:r>
              <a:rPr lang="de-DE" dirty="0">
                <a:latin typeface="TheSans UHH" panose="020B0502050302020203" pitchFamily="34" charset="0"/>
              </a:rPr>
              <a:t>Anerkannte Leistungen werden im Zeugnis als anerkannte bzw. angerechnete Leistungen gekennzeichnet.</a:t>
            </a:r>
          </a:p>
          <a:p>
            <a:endParaRPr lang="de-DE" dirty="0"/>
          </a:p>
        </p:txBody>
      </p:sp>
      <p:sp>
        <p:nvSpPr>
          <p:cNvPr id="2" name="Titel 1"/>
          <p:cNvSpPr>
            <a:spLocks noGrp="1"/>
          </p:cNvSpPr>
          <p:nvPr>
            <p:ph type="title"/>
          </p:nvPr>
        </p:nvSpPr>
        <p:spPr/>
        <p:txBody>
          <a:bodyPr/>
          <a:lstStyle/>
          <a:p>
            <a:r>
              <a:rPr lang="de-DE" sz="2800" dirty="0"/>
              <a:t>Grundregelungen für die Anerkennung der Studienleistungen</a:t>
            </a:r>
            <a:br>
              <a:rPr lang="de-DE" dirty="0"/>
            </a:br>
            <a:endParaRPr lang="de-DE" dirty="0"/>
          </a:p>
        </p:txBody>
      </p:sp>
      <p:sp>
        <p:nvSpPr>
          <p:cNvPr id="12" name="Foliennummernplatzhalter 11"/>
          <p:cNvSpPr>
            <a:spLocks noGrp="1"/>
          </p:cNvSpPr>
          <p:nvPr>
            <p:ph type="sldNum" sz="quarter" idx="4294967295"/>
          </p:nvPr>
        </p:nvSpPr>
        <p:spPr>
          <a:xfrm>
            <a:off x="10273969" y="6492875"/>
            <a:ext cx="1390650" cy="365125"/>
          </a:xfrm>
        </p:spPr>
        <p:txBody>
          <a:bodyPr/>
          <a:lstStyle/>
          <a:p>
            <a:fld id="{A51A58DA-FA71-408E-9139-1A2B1073EC4B}" type="slidenum">
              <a:rPr lang="de-DE" smtClean="0"/>
              <a:t>6</a:t>
            </a:fld>
            <a:endParaRPr lang="de-DE" dirty="0"/>
          </a:p>
        </p:txBody>
      </p:sp>
      <p:sp>
        <p:nvSpPr>
          <p:cNvPr id="8" name="Datumsplatzhalter 9"/>
          <p:cNvSpPr>
            <a:spLocks noGrp="1"/>
          </p:cNvSpPr>
          <p:nvPr>
            <p:ph type="dt" sz="half" idx="4294967295"/>
          </p:nvPr>
        </p:nvSpPr>
        <p:spPr>
          <a:xfrm>
            <a:off x="286359" y="6490059"/>
            <a:ext cx="5522218" cy="365125"/>
          </a:xfrm>
        </p:spPr>
        <p:txBody>
          <a:bodyPr/>
          <a:lstStyle/>
          <a:p>
            <a:r>
              <a:rPr lang="de-DE">
                <a:solidFill>
                  <a:schemeClr val="accent2"/>
                </a:solidFill>
              </a:rPr>
              <a:t> </a:t>
            </a:r>
            <a:endParaRPr lang="de-DE" dirty="0"/>
          </a:p>
        </p:txBody>
      </p:sp>
      <p:sp>
        <p:nvSpPr>
          <p:cNvPr id="9" name="Datumsplatzhalter 9">
            <a:extLst>
              <a:ext uri="{FF2B5EF4-FFF2-40B4-BE49-F238E27FC236}">
                <a16:creationId xmlns:a16="http://schemas.microsoft.com/office/drawing/2014/main" id="{CCAA539D-B753-448A-A83B-4FA7EE8C3BB8}"/>
              </a:ext>
            </a:extLst>
          </p:cNvPr>
          <p:cNvSpPr txBox="1">
            <a:spLocks/>
          </p:cNvSpPr>
          <p:nvPr/>
        </p:nvSpPr>
        <p:spPr>
          <a:xfrm>
            <a:off x="263352" y="6492875"/>
            <a:ext cx="5522218" cy="365125"/>
          </a:xfrm>
          <a:prstGeom prst="rect">
            <a:avLst/>
          </a:prstGeom>
        </p:spPr>
        <p:txBody>
          <a:bodyPr vert="horz" lIns="0" tIns="45720" rIns="90000" bIns="45720" rtlCol="0" anchor="ctr"/>
          <a:lstStyle>
            <a:defPPr>
              <a:defRPr lang="de-DE"/>
            </a:defPPr>
            <a:lvl1pPr marL="0" algn="l" defTabSz="914400" rtl="0" eaLnBrk="1" latinLnBrk="0" hangingPunct="1">
              <a:defRPr sz="1200" kern="1200">
                <a:solidFill>
                  <a:schemeClr val="tx1"/>
                </a:solidFill>
                <a:latin typeface="TheSans UHH" panose="020B05020503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accent2"/>
                </a:solidFill>
              </a:rPr>
              <a:t>Studienbüro BWL |</a:t>
            </a:r>
            <a:r>
              <a:rPr lang="de-DE" dirty="0"/>
              <a:t> https://www.bwl.uni-hamburg.de/service/studienbuero.html</a:t>
            </a:r>
          </a:p>
        </p:txBody>
      </p:sp>
    </p:spTree>
    <p:extLst>
      <p:ext uri="{BB962C8B-B14F-4D97-AF65-F5344CB8AC3E}">
        <p14:creationId xmlns:p14="http://schemas.microsoft.com/office/powerpoint/2010/main" val="2407523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4"/>
          </p:nvPr>
        </p:nvSpPr>
        <p:spPr>
          <a:xfrm>
            <a:off x="286361" y="2372884"/>
            <a:ext cx="11378258" cy="3840427"/>
          </a:xfrm>
        </p:spPr>
        <p:txBody>
          <a:bodyPr>
            <a:noAutofit/>
          </a:bodyPr>
          <a:lstStyle/>
          <a:p>
            <a:pPr lvl="1" fontAlgn="base">
              <a:spcBef>
                <a:spcPct val="0"/>
              </a:spcBef>
              <a:spcAft>
                <a:spcPts val="600"/>
              </a:spcAft>
              <a:buClr>
                <a:schemeClr val="accent2"/>
              </a:buClr>
              <a:buFont typeface="Wingdings" panose="05000000000000000000" pitchFamily="2" charset="2"/>
              <a:buChar char="§"/>
            </a:pPr>
            <a:r>
              <a:rPr lang="de-DE" sz="2400" dirty="0">
                <a:latin typeface="TheSans UHH" panose="020B0502050302020203" pitchFamily="34" charset="0"/>
              </a:rPr>
              <a:t>Zur Umrechnung dient die sog. Modifizierten bayerischen Formel:</a:t>
            </a:r>
          </a:p>
          <a:p>
            <a:pPr marL="457200" lvl="1" indent="0" fontAlgn="base">
              <a:spcBef>
                <a:spcPct val="0"/>
              </a:spcBef>
              <a:spcAft>
                <a:spcPts val="600"/>
              </a:spcAft>
              <a:buNone/>
            </a:pPr>
            <a:endParaRPr lang="de-DE" sz="2400" dirty="0">
              <a:latin typeface="TheSans UHH" panose="020B0502050302020203" pitchFamily="34" charset="0"/>
            </a:endParaRPr>
          </a:p>
          <a:p>
            <a:pPr marL="457200" lvl="1" indent="0" fontAlgn="base">
              <a:spcBef>
                <a:spcPct val="0"/>
              </a:spcBef>
              <a:spcAft>
                <a:spcPts val="600"/>
              </a:spcAft>
              <a:buNone/>
            </a:pPr>
            <a:endParaRPr lang="de-DE" sz="2400" dirty="0">
              <a:latin typeface="TheSans UHH" panose="020B0502050302020203" pitchFamily="34" charset="0"/>
            </a:endParaRPr>
          </a:p>
          <a:p>
            <a:pPr marL="457200" lvl="1" indent="0" fontAlgn="base">
              <a:spcBef>
                <a:spcPct val="0"/>
              </a:spcBef>
              <a:spcAft>
                <a:spcPts val="600"/>
              </a:spcAft>
              <a:buNone/>
            </a:pPr>
            <a:endParaRPr lang="de-DE" sz="2400" dirty="0">
              <a:latin typeface="TheSans UHH" panose="020B0502050302020203" pitchFamily="34" charset="0"/>
            </a:endParaRPr>
          </a:p>
          <a:p>
            <a:pPr lvl="1" fontAlgn="base">
              <a:spcBef>
                <a:spcPct val="0"/>
              </a:spcBef>
              <a:spcAft>
                <a:spcPts val="600"/>
              </a:spcAft>
              <a:buClr>
                <a:schemeClr val="accent2"/>
              </a:buClr>
              <a:buFont typeface="Wingdings" panose="05000000000000000000" pitchFamily="2" charset="2"/>
              <a:buChar char="§"/>
            </a:pPr>
            <a:endParaRPr lang="de-DE" sz="2400" dirty="0">
              <a:latin typeface="TheSans UHH" panose="020B0502050302020203" pitchFamily="34" charset="0"/>
            </a:endParaRPr>
          </a:p>
          <a:p>
            <a:pPr lvl="1" fontAlgn="base">
              <a:spcBef>
                <a:spcPct val="0"/>
              </a:spcBef>
              <a:spcAft>
                <a:spcPts val="600"/>
              </a:spcAft>
              <a:buClr>
                <a:schemeClr val="accent2"/>
              </a:buClr>
              <a:buFont typeface="Wingdings" panose="05000000000000000000" pitchFamily="2" charset="2"/>
              <a:buChar char="§"/>
            </a:pPr>
            <a:r>
              <a:rPr lang="de-DE" sz="2400" dirty="0">
                <a:latin typeface="TheSans UHH" panose="020B0502050302020203" pitchFamily="34" charset="0"/>
              </a:rPr>
              <a:t>Bei nicht vergleichbaren Notensystemen wird die Prüfungsleistung mit „bestanden“ ausgewiesen. </a:t>
            </a:r>
          </a:p>
          <a:p>
            <a:pPr lvl="1" fontAlgn="base">
              <a:spcBef>
                <a:spcPct val="0"/>
              </a:spcBef>
              <a:spcAft>
                <a:spcPts val="600"/>
              </a:spcAft>
              <a:buClr>
                <a:schemeClr val="accent2"/>
              </a:buClr>
              <a:buFont typeface="Wingdings" panose="05000000000000000000" pitchFamily="2" charset="2"/>
              <a:buChar char="§"/>
            </a:pPr>
            <a:r>
              <a:rPr lang="de-DE" sz="2400" dirty="0">
                <a:latin typeface="TheSans UHH" panose="020B0502050302020203" pitchFamily="34" charset="0"/>
              </a:rPr>
              <a:t>Sofern auf dem </a:t>
            </a:r>
            <a:r>
              <a:rPr lang="de-DE" sz="2400" dirty="0" err="1">
                <a:latin typeface="TheSans UHH" panose="020B0502050302020203" pitchFamily="34" charset="0"/>
              </a:rPr>
              <a:t>ToR</a:t>
            </a:r>
            <a:r>
              <a:rPr lang="de-DE" sz="2400" dirty="0">
                <a:latin typeface="TheSans UHH" panose="020B0502050302020203" pitchFamily="34" charset="0"/>
              </a:rPr>
              <a:t> keine ECTS-</a:t>
            </a:r>
            <a:r>
              <a:rPr lang="de-DE" sz="2400" dirty="0" err="1">
                <a:latin typeface="TheSans UHH" panose="020B0502050302020203" pitchFamily="34" charset="0"/>
              </a:rPr>
              <a:t>Credits</a:t>
            </a:r>
            <a:r>
              <a:rPr lang="de-DE" sz="2400" dirty="0">
                <a:latin typeface="TheSans UHH" panose="020B0502050302020203" pitchFamily="34" charset="0"/>
              </a:rPr>
              <a:t> ausgewiesen werden, ist ein </a:t>
            </a:r>
            <a:r>
              <a:rPr lang="de-DE" sz="2400">
                <a:latin typeface="TheSans UHH" panose="020B0502050302020203" pitchFamily="34" charset="0"/>
              </a:rPr>
              <a:t>Nachweis über den </a:t>
            </a:r>
            <a:r>
              <a:rPr lang="de-DE" sz="2400" dirty="0">
                <a:latin typeface="TheSans UHH" panose="020B0502050302020203" pitchFamily="34" charset="0"/>
              </a:rPr>
              <a:t>Arbeitsaufwand notwendig</a:t>
            </a:r>
          </a:p>
          <a:p>
            <a:pPr marL="457200" lvl="1" indent="0" fontAlgn="base">
              <a:spcBef>
                <a:spcPct val="0"/>
              </a:spcBef>
              <a:spcAft>
                <a:spcPts val="600"/>
              </a:spcAft>
              <a:buNone/>
            </a:pPr>
            <a:endParaRPr lang="de-DE" sz="2400" dirty="0">
              <a:latin typeface="TheSans UHH" panose="020B0502050302020203" pitchFamily="34" charset="0"/>
            </a:endParaRPr>
          </a:p>
        </p:txBody>
      </p:sp>
      <p:sp>
        <p:nvSpPr>
          <p:cNvPr id="2" name="Titel 1"/>
          <p:cNvSpPr>
            <a:spLocks noGrp="1"/>
          </p:cNvSpPr>
          <p:nvPr>
            <p:ph type="title"/>
          </p:nvPr>
        </p:nvSpPr>
        <p:spPr/>
        <p:txBody>
          <a:bodyPr/>
          <a:lstStyle/>
          <a:p>
            <a:r>
              <a:rPr lang="de-DE" sz="2800" dirty="0"/>
              <a:t>Noten- und ECTS-Umrechnung</a:t>
            </a:r>
            <a:br>
              <a:rPr lang="de-DE" dirty="0"/>
            </a:br>
            <a:endParaRPr lang="de-DE" dirty="0"/>
          </a:p>
        </p:txBody>
      </p:sp>
      <p:sp>
        <p:nvSpPr>
          <p:cNvPr id="12" name="Foliennummernplatzhalter 11"/>
          <p:cNvSpPr>
            <a:spLocks noGrp="1"/>
          </p:cNvSpPr>
          <p:nvPr>
            <p:ph type="sldNum" sz="quarter" idx="4294967295"/>
          </p:nvPr>
        </p:nvSpPr>
        <p:spPr>
          <a:xfrm>
            <a:off x="10273969" y="6492875"/>
            <a:ext cx="1390650" cy="365125"/>
          </a:xfrm>
        </p:spPr>
        <p:txBody>
          <a:bodyPr/>
          <a:lstStyle/>
          <a:p>
            <a:fld id="{A51A58DA-FA71-408E-9139-1A2B1073EC4B}" type="slidenum">
              <a:rPr lang="de-DE" smtClean="0"/>
              <a:t>7</a:t>
            </a:fld>
            <a:endParaRPr lang="de-DE" dirty="0"/>
          </a:p>
        </p:txBody>
      </p:sp>
      <p:sp>
        <p:nvSpPr>
          <p:cNvPr id="8" name="Datumsplatzhalter 9"/>
          <p:cNvSpPr>
            <a:spLocks noGrp="1"/>
          </p:cNvSpPr>
          <p:nvPr>
            <p:ph type="dt" sz="half" idx="4294967295"/>
          </p:nvPr>
        </p:nvSpPr>
        <p:spPr>
          <a:xfrm>
            <a:off x="286359" y="6490059"/>
            <a:ext cx="5522218" cy="365125"/>
          </a:xfrm>
        </p:spPr>
        <p:txBody>
          <a:bodyPr/>
          <a:lstStyle/>
          <a:p>
            <a:r>
              <a:rPr lang="de-DE">
                <a:solidFill>
                  <a:schemeClr val="accent2"/>
                </a:solidFill>
              </a:rPr>
              <a:t> </a:t>
            </a:r>
            <a:endParaRPr lang="de-DE" dirty="0"/>
          </a:p>
        </p:txBody>
      </p:sp>
      <p:sp>
        <p:nvSpPr>
          <p:cNvPr id="9" name="Datumsplatzhalter 9">
            <a:extLst>
              <a:ext uri="{FF2B5EF4-FFF2-40B4-BE49-F238E27FC236}">
                <a16:creationId xmlns:a16="http://schemas.microsoft.com/office/drawing/2014/main" id="{CCAA539D-B753-448A-A83B-4FA7EE8C3BB8}"/>
              </a:ext>
            </a:extLst>
          </p:cNvPr>
          <p:cNvSpPr txBox="1">
            <a:spLocks/>
          </p:cNvSpPr>
          <p:nvPr/>
        </p:nvSpPr>
        <p:spPr>
          <a:xfrm>
            <a:off x="263352" y="6492875"/>
            <a:ext cx="5522218" cy="365125"/>
          </a:xfrm>
          <a:prstGeom prst="rect">
            <a:avLst/>
          </a:prstGeom>
        </p:spPr>
        <p:txBody>
          <a:bodyPr vert="horz" lIns="0" tIns="45720" rIns="90000" bIns="45720" rtlCol="0" anchor="ctr"/>
          <a:lstStyle>
            <a:defPPr>
              <a:defRPr lang="de-DE"/>
            </a:defPPr>
            <a:lvl1pPr marL="0" algn="l" defTabSz="914400" rtl="0" eaLnBrk="1" latinLnBrk="0" hangingPunct="1">
              <a:defRPr sz="1200" kern="1200">
                <a:solidFill>
                  <a:schemeClr val="tx1"/>
                </a:solidFill>
                <a:latin typeface="TheSans UHH" panose="020B05020503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accent2"/>
                </a:solidFill>
              </a:rPr>
              <a:t>Studienbüro BWL |</a:t>
            </a:r>
            <a:r>
              <a:rPr lang="de-DE" dirty="0"/>
              <a:t> https://www.bwl.uni-hamburg.de/service/studienbuero.html</a:t>
            </a:r>
          </a:p>
        </p:txBody>
      </p:sp>
      <p:pic>
        <p:nvPicPr>
          <p:cNvPr id="5" name="Grafik 4">
            <a:extLst>
              <a:ext uri="{FF2B5EF4-FFF2-40B4-BE49-F238E27FC236}">
                <a16:creationId xmlns:a16="http://schemas.microsoft.com/office/drawing/2014/main" id="{ACE84647-2595-44AC-BBF4-305D99282733}"/>
              </a:ext>
            </a:extLst>
          </p:cNvPr>
          <p:cNvPicPr>
            <a:picLocks noChangeAspect="1"/>
          </p:cNvPicPr>
          <p:nvPr/>
        </p:nvPicPr>
        <p:blipFill>
          <a:blip r:embed="rId3"/>
          <a:stretch>
            <a:fillRect/>
          </a:stretch>
        </p:blipFill>
        <p:spPr>
          <a:xfrm>
            <a:off x="1466318" y="3324667"/>
            <a:ext cx="3162300" cy="704850"/>
          </a:xfrm>
          <a:prstGeom prst="rect">
            <a:avLst/>
          </a:prstGeom>
        </p:spPr>
      </p:pic>
      <p:sp>
        <p:nvSpPr>
          <p:cNvPr id="7" name="Textfeld 6">
            <a:extLst>
              <a:ext uri="{FF2B5EF4-FFF2-40B4-BE49-F238E27FC236}">
                <a16:creationId xmlns:a16="http://schemas.microsoft.com/office/drawing/2014/main" id="{7905CFC5-9A21-4550-BF11-D184D72E7855}"/>
              </a:ext>
            </a:extLst>
          </p:cNvPr>
          <p:cNvSpPr txBox="1"/>
          <p:nvPr/>
        </p:nvSpPr>
        <p:spPr>
          <a:xfrm>
            <a:off x="5183899" y="3074023"/>
            <a:ext cx="6480720" cy="1077218"/>
          </a:xfrm>
          <a:prstGeom prst="rect">
            <a:avLst/>
          </a:prstGeom>
          <a:noFill/>
        </p:spPr>
        <p:txBody>
          <a:bodyPr wrap="square" rtlCol="0">
            <a:spAutoFit/>
          </a:bodyPr>
          <a:lstStyle/>
          <a:p>
            <a:r>
              <a:rPr lang="de-DE" sz="1600" dirty="0">
                <a:latin typeface="TheSans UHH" panose="020B0502050302020203" pitchFamily="34" charset="0"/>
              </a:rPr>
              <a:t>x = gesuchte Note</a:t>
            </a:r>
          </a:p>
          <a:p>
            <a:r>
              <a:rPr lang="de-DE" sz="1600" dirty="0" err="1">
                <a:latin typeface="TheSans UHH" panose="020B0502050302020203" pitchFamily="34" charset="0"/>
              </a:rPr>
              <a:t>N</a:t>
            </a:r>
            <a:r>
              <a:rPr lang="de-DE" sz="1600" baseline="-25000" dirty="0" err="1">
                <a:latin typeface="TheSans UHH" panose="020B0502050302020203" pitchFamily="34" charset="0"/>
              </a:rPr>
              <a:t>max</a:t>
            </a:r>
            <a:r>
              <a:rPr lang="de-DE" sz="1600" dirty="0">
                <a:latin typeface="TheSans UHH" panose="020B0502050302020203" pitchFamily="34" charset="0"/>
              </a:rPr>
              <a:t> = beste erreichbare Note im ausländischen Notensystem</a:t>
            </a:r>
          </a:p>
          <a:p>
            <a:r>
              <a:rPr lang="de-DE" sz="1600" dirty="0" err="1">
                <a:latin typeface="TheSans UHH" panose="020B0502050302020203" pitchFamily="34" charset="0"/>
              </a:rPr>
              <a:t>N</a:t>
            </a:r>
            <a:r>
              <a:rPr lang="de-DE" sz="1600" baseline="-25000" dirty="0" err="1">
                <a:latin typeface="TheSans UHH" panose="020B0502050302020203" pitchFamily="34" charset="0"/>
              </a:rPr>
              <a:t>min</a:t>
            </a:r>
            <a:r>
              <a:rPr lang="de-DE" sz="1600" dirty="0">
                <a:latin typeface="TheSans UHH" panose="020B0502050302020203" pitchFamily="34" charset="0"/>
              </a:rPr>
              <a:t> = schlechteste Note zum Bestehen im ausländischen Notensystem</a:t>
            </a:r>
          </a:p>
          <a:p>
            <a:r>
              <a:rPr lang="de-DE" sz="1600" dirty="0">
                <a:latin typeface="TheSans UHH" panose="020B0502050302020203" pitchFamily="34" charset="0"/>
              </a:rPr>
              <a:t>N</a:t>
            </a:r>
            <a:r>
              <a:rPr lang="de-DE" sz="1600" baseline="-25000" dirty="0">
                <a:latin typeface="TheSans UHH" panose="020B0502050302020203" pitchFamily="34" charset="0"/>
              </a:rPr>
              <a:t>d</a:t>
            </a:r>
            <a:r>
              <a:rPr lang="de-DE" sz="1600" dirty="0">
                <a:latin typeface="TheSans UHH" panose="020B0502050302020203" pitchFamily="34" charset="0"/>
              </a:rPr>
              <a:t> = in das deutsche Notensystem zu transformierende Note</a:t>
            </a:r>
          </a:p>
        </p:txBody>
      </p:sp>
    </p:spTree>
    <p:extLst>
      <p:ext uri="{BB962C8B-B14F-4D97-AF65-F5344CB8AC3E}">
        <p14:creationId xmlns:p14="http://schemas.microsoft.com/office/powerpoint/2010/main" val="3255775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2F449AC6-A2F5-4051-8471-192859AB74F7}"/>
              </a:ext>
            </a:extLst>
          </p:cNvPr>
          <p:cNvSpPr>
            <a:spLocks noGrp="1"/>
          </p:cNvSpPr>
          <p:nvPr>
            <p:ph type="body" sz="quarter" idx="14"/>
          </p:nvPr>
        </p:nvSpPr>
        <p:spPr/>
        <p:txBody>
          <a:bodyPr/>
          <a:lstStyle/>
          <a:p>
            <a:endParaRPr lang="de-DE" dirty="0"/>
          </a:p>
        </p:txBody>
      </p:sp>
      <p:sp>
        <p:nvSpPr>
          <p:cNvPr id="3" name="Titel 2">
            <a:extLst>
              <a:ext uri="{FF2B5EF4-FFF2-40B4-BE49-F238E27FC236}">
                <a16:creationId xmlns:a16="http://schemas.microsoft.com/office/drawing/2014/main" id="{CD52C7AA-6B1F-411A-A234-1CC6489D9473}"/>
              </a:ext>
            </a:extLst>
          </p:cNvPr>
          <p:cNvSpPr>
            <a:spLocks noGrp="1"/>
          </p:cNvSpPr>
          <p:nvPr>
            <p:ph type="title"/>
          </p:nvPr>
        </p:nvSpPr>
        <p:spPr/>
        <p:txBody>
          <a:bodyPr/>
          <a:lstStyle/>
          <a:p>
            <a:r>
              <a:rPr lang="de-DE" dirty="0"/>
              <a:t>M.Sc. BWL: Double-Degree </a:t>
            </a:r>
            <a:r>
              <a:rPr lang="de-DE" dirty="0" err="1"/>
              <a:t>Program</a:t>
            </a:r>
            <a:r>
              <a:rPr lang="de-DE" dirty="0"/>
              <a:t> mit der Kyoto University</a:t>
            </a:r>
          </a:p>
        </p:txBody>
      </p:sp>
      <p:sp>
        <p:nvSpPr>
          <p:cNvPr id="4" name="Datumsplatzhalter 3">
            <a:extLst>
              <a:ext uri="{FF2B5EF4-FFF2-40B4-BE49-F238E27FC236}">
                <a16:creationId xmlns:a16="http://schemas.microsoft.com/office/drawing/2014/main" id="{66387542-2B2A-44FB-9AD3-562A6CC512A4}"/>
              </a:ext>
            </a:extLst>
          </p:cNvPr>
          <p:cNvSpPr>
            <a:spLocks noGrp="1"/>
          </p:cNvSpPr>
          <p:nvPr>
            <p:ph type="dt" sz="half" idx="15"/>
          </p:nvPr>
        </p:nvSpPr>
        <p:spPr/>
        <p:txBody>
          <a:bodyPr/>
          <a:lstStyle/>
          <a:p>
            <a:pPr defTabSz="457200"/>
            <a:r>
              <a:rPr lang="de-DE">
                <a:solidFill>
                  <a:srgbClr val="3B515B"/>
                </a:solidFill>
              </a:rPr>
              <a:t> </a:t>
            </a:r>
          </a:p>
        </p:txBody>
      </p:sp>
      <p:sp>
        <p:nvSpPr>
          <p:cNvPr id="5" name="Foliennummernplatzhalter 4">
            <a:extLst>
              <a:ext uri="{FF2B5EF4-FFF2-40B4-BE49-F238E27FC236}">
                <a16:creationId xmlns:a16="http://schemas.microsoft.com/office/drawing/2014/main" id="{9AC1855C-0E83-4D55-8C64-DFA6DBC54B52}"/>
              </a:ext>
            </a:extLst>
          </p:cNvPr>
          <p:cNvSpPr>
            <a:spLocks noGrp="1"/>
          </p:cNvSpPr>
          <p:nvPr>
            <p:ph type="sldNum" sz="quarter" idx="17"/>
          </p:nvPr>
        </p:nvSpPr>
        <p:spPr/>
        <p:txBody>
          <a:bodyPr/>
          <a:lstStyle/>
          <a:p>
            <a:pPr defTabSz="457200"/>
            <a:fld id="{3E01A2B2-10AD-754B-9B4C-E5B6FED423D0}" type="slidenum">
              <a:rPr lang="de-DE" smtClean="0">
                <a:solidFill>
                  <a:srgbClr val="3B515B"/>
                </a:solidFill>
              </a:rPr>
              <a:pPr defTabSz="457200"/>
              <a:t>8</a:t>
            </a:fld>
            <a:endParaRPr lang="de-DE" dirty="0">
              <a:solidFill>
                <a:srgbClr val="3B515B"/>
              </a:solidFill>
            </a:endParaRPr>
          </a:p>
        </p:txBody>
      </p:sp>
      <p:sp>
        <p:nvSpPr>
          <p:cNvPr id="6" name="Datumsplatzhalter 9">
            <a:extLst>
              <a:ext uri="{FF2B5EF4-FFF2-40B4-BE49-F238E27FC236}">
                <a16:creationId xmlns:a16="http://schemas.microsoft.com/office/drawing/2014/main" id="{EB0F0C1C-8F6E-4868-873A-0BB55810AAC0}"/>
              </a:ext>
            </a:extLst>
          </p:cNvPr>
          <p:cNvSpPr txBox="1">
            <a:spLocks/>
          </p:cNvSpPr>
          <p:nvPr/>
        </p:nvSpPr>
        <p:spPr>
          <a:xfrm>
            <a:off x="263352" y="6492875"/>
            <a:ext cx="5522218" cy="365125"/>
          </a:xfrm>
          <a:prstGeom prst="rect">
            <a:avLst/>
          </a:prstGeom>
        </p:spPr>
        <p:txBody>
          <a:bodyPr vert="horz" lIns="0" tIns="45720" rIns="90000" bIns="45720" rtlCol="0" anchor="ctr"/>
          <a:lstStyle>
            <a:defPPr>
              <a:defRPr lang="de-DE"/>
            </a:defPPr>
            <a:lvl1pPr marL="0" algn="l" defTabSz="914400" rtl="0" eaLnBrk="1" latinLnBrk="0" hangingPunct="1">
              <a:defRPr sz="1200" kern="1200">
                <a:solidFill>
                  <a:schemeClr val="tx1"/>
                </a:solidFill>
                <a:latin typeface="TheSans UHH" panose="020B05020503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accent2"/>
                </a:solidFill>
              </a:rPr>
              <a:t>Studienbüro BWL |</a:t>
            </a:r>
            <a:r>
              <a:rPr lang="de-DE" dirty="0"/>
              <a:t> https://www.bwl.uni-hamburg.de/service/studienbuero.html</a:t>
            </a:r>
          </a:p>
        </p:txBody>
      </p:sp>
      <p:pic>
        <p:nvPicPr>
          <p:cNvPr id="7" name="Grafik 6">
            <a:extLst>
              <a:ext uri="{FF2B5EF4-FFF2-40B4-BE49-F238E27FC236}">
                <a16:creationId xmlns:a16="http://schemas.microsoft.com/office/drawing/2014/main" id="{AFA2F59A-98B5-4566-A12A-F198AE818EBD}"/>
              </a:ext>
            </a:extLst>
          </p:cNvPr>
          <p:cNvPicPr>
            <a:picLocks noChangeAspect="1"/>
          </p:cNvPicPr>
          <p:nvPr/>
        </p:nvPicPr>
        <p:blipFill>
          <a:blip r:embed="rId3"/>
          <a:stretch>
            <a:fillRect/>
          </a:stretch>
        </p:blipFill>
        <p:spPr>
          <a:xfrm>
            <a:off x="309716" y="2420888"/>
            <a:ext cx="11376587" cy="3470677"/>
          </a:xfrm>
          <a:prstGeom prst="rect">
            <a:avLst/>
          </a:prstGeom>
        </p:spPr>
      </p:pic>
    </p:spTree>
    <p:extLst>
      <p:ext uri="{BB962C8B-B14F-4D97-AF65-F5344CB8AC3E}">
        <p14:creationId xmlns:p14="http://schemas.microsoft.com/office/powerpoint/2010/main" val="1879939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liennummernplatzhalter 11"/>
          <p:cNvSpPr>
            <a:spLocks noGrp="1"/>
          </p:cNvSpPr>
          <p:nvPr>
            <p:ph type="sldNum" sz="quarter" idx="12"/>
          </p:nvPr>
        </p:nvSpPr>
        <p:spPr>
          <a:xfrm>
            <a:off x="8819819" y="6491559"/>
            <a:ext cx="2844800" cy="365125"/>
          </a:xfrm>
        </p:spPr>
        <p:txBody>
          <a:bodyPr/>
          <a:lstStyle/>
          <a:p>
            <a:fld id="{A51A58DA-FA71-408E-9139-1A2B1073EC4B}" type="slidenum">
              <a:rPr lang="de-DE" smtClean="0"/>
              <a:t>9</a:t>
            </a:fld>
            <a:endParaRPr lang="de-DE" dirty="0"/>
          </a:p>
        </p:txBody>
      </p:sp>
      <p:sp>
        <p:nvSpPr>
          <p:cNvPr id="8" name="Text Box 8"/>
          <p:cNvSpPr txBox="1">
            <a:spLocks noChangeArrowheads="1"/>
          </p:cNvSpPr>
          <p:nvPr/>
        </p:nvSpPr>
        <p:spPr bwMode="auto">
          <a:xfrm>
            <a:off x="1685194" y="4509120"/>
            <a:ext cx="8821612" cy="647700"/>
          </a:xfrm>
          <a:prstGeom prst="rect">
            <a:avLst/>
          </a:prstGeom>
          <a:noFill/>
          <a:ln w="9525">
            <a:noFill/>
            <a:miter lim="800000"/>
            <a:headEnd/>
            <a:tailEnd/>
          </a:ln>
        </p:spPr>
        <p:txBody>
          <a:bodyPr/>
          <a:lstStyle/>
          <a:p>
            <a:pPr marL="342900" indent="-342900" algn="ctr" fontAlgn="base">
              <a:spcBef>
                <a:spcPct val="0"/>
              </a:spcBef>
              <a:spcAft>
                <a:spcPts val="1000"/>
              </a:spcAft>
            </a:pPr>
            <a:r>
              <a:rPr lang="de-DE" sz="2600" b="1" dirty="0">
                <a:latin typeface="TheSans UHH" panose="020B0502050302020203" pitchFamily="34" charset="0"/>
              </a:rPr>
              <a:t>Vielen Dank für Ihre Aufmerksamkeit!</a:t>
            </a:r>
            <a:endParaRPr lang="de-DE" sz="1100" dirty="0">
              <a:latin typeface="TheSans UHH" panose="020B0502050302020203" pitchFamily="34" charset="0"/>
            </a:endParaRPr>
          </a:p>
        </p:txBody>
      </p:sp>
      <p:sp>
        <p:nvSpPr>
          <p:cNvPr id="7" name="Datumsplatzhalter 9"/>
          <p:cNvSpPr txBox="1">
            <a:spLocks/>
          </p:cNvSpPr>
          <p:nvPr/>
        </p:nvSpPr>
        <p:spPr>
          <a:xfrm>
            <a:off x="263352" y="6492875"/>
            <a:ext cx="5522218" cy="365125"/>
          </a:xfrm>
          <a:prstGeom prst="rect">
            <a:avLst/>
          </a:prstGeom>
        </p:spPr>
        <p:txBody>
          <a:bodyPr vert="horz" lIns="0" tIns="45720" rIns="90000" bIns="45720" rtlCol="0" anchor="ctr"/>
          <a:lstStyle>
            <a:defPPr>
              <a:defRPr lang="de-DE"/>
            </a:defPPr>
            <a:lvl1pPr marL="0" algn="l" defTabSz="914400" rtl="0" eaLnBrk="1" latinLnBrk="0" hangingPunct="1">
              <a:defRPr sz="1200" kern="1200">
                <a:solidFill>
                  <a:schemeClr val="tx1"/>
                </a:solidFill>
                <a:latin typeface="TheSans UHH" panose="020B05020503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accent2"/>
                </a:solidFill>
              </a:rPr>
              <a:t>Studienbüro BWL |</a:t>
            </a:r>
            <a:r>
              <a:rPr lang="de-DE" dirty="0"/>
              <a:t> https://www.bwl.uni-hamburg.de/service/studienbuero.html</a:t>
            </a:r>
          </a:p>
        </p:txBody>
      </p:sp>
      <p:pic>
        <p:nvPicPr>
          <p:cNvPr id="9" name="Grafik" descr="Illustration des Unicampus im Linienstil. Zu erkennen sind unter anderem das Audimax, das Uni-Hauptgebäude, der Philosophenturm, das Geomatikum und der WIWI-Bunker.&#10;Die Illustration ist mit einem Rot-Blau-Verlauf von links nach rechts eingefärbt.">
            <a:extLst>
              <a:ext uri="{FF2B5EF4-FFF2-40B4-BE49-F238E27FC236}">
                <a16:creationId xmlns:a16="http://schemas.microsoft.com/office/drawing/2014/main" id="{56822C22-4197-4F1E-90B8-3E24907A301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91344" y="2267162"/>
            <a:ext cx="10214563" cy="1593423"/>
          </a:xfrm>
          <a:prstGeom prst="rect">
            <a:avLst/>
          </a:prstGeom>
        </p:spPr>
      </p:pic>
    </p:spTree>
    <p:extLst>
      <p:ext uri="{BB962C8B-B14F-4D97-AF65-F5344CB8AC3E}">
        <p14:creationId xmlns:p14="http://schemas.microsoft.com/office/powerpoint/2010/main" val="4270805071"/>
      </p:ext>
    </p:extLst>
  </p:cSld>
  <p:clrMapOvr>
    <a:masterClrMapping/>
  </p:clrMapOvr>
</p:sld>
</file>

<file path=ppt/theme/theme1.xml><?xml version="1.0" encoding="utf-8"?>
<a:theme xmlns:a="http://schemas.openxmlformats.org/drawingml/2006/main" name="Folienmaster">
  <a:themeElements>
    <a:clrScheme name="Benutzerdefiniert 1">
      <a:dk1>
        <a:srgbClr val="3B515B"/>
      </a:dk1>
      <a:lt1>
        <a:srgbClr val="FFFFFF"/>
      </a:lt1>
      <a:dk2>
        <a:srgbClr val="000000"/>
      </a:dk2>
      <a:lt2>
        <a:srgbClr val="B6BFC3"/>
      </a:lt2>
      <a:accent1>
        <a:srgbClr val="E2001A"/>
      </a:accent1>
      <a:accent2>
        <a:srgbClr val="0271BB"/>
      </a:accent2>
      <a:accent3>
        <a:srgbClr val="3B515B"/>
      </a:accent3>
      <a:accent4>
        <a:srgbClr val="F07F8C"/>
      </a:accent4>
      <a:accent5>
        <a:srgbClr val="80B8DD"/>
      </a:accent5>
      <a:accent6>
        <a:srgbClr val="9DA8AD"/>
      </a:accent6>
      <a:hlink>
        <a:srgbClr val="0271BB"/>
      </a:hlink>
      <a:folHlink>
        <a:srgbClr val="80B8D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UHH-Vorlage-Bild-">
  <a:themeElements>
    <a:clrScheme name="UHH101101">
      <a:dk1>
        <a:sysClr val="windowText" lastClr="000000"/>
      </a:dk1>
      <a:lt1>
        <a:sysClr val="window" lastClr="FFFFFF"/>
      </a:lt1>
      <a:dk2>
        <a:srgbClr val="DCDCDC"/>
      </a:dk2>
      <a:lt2>
        <a:srgbClr val="888888"/>
      </a:lt2>
      <a:accent1>
        <a:srgbClr val="E2001A"/>
      </a:accent1>
      <a:accent2>
        <a:srgbClr val="888888"/>
      </a:accent2>
      <a:accent3>
        <a:srgbClr val="DCDCDC"/>
      </a:accent3>
      <a:accent4>
        <a:srgbClr val="000000"/>
      </a:accent4>
      <a:accent5>
        <a:srgbClr val="FFFFFF"/>
      </a:accent5>
      <a:accent6>
        <a:srgbClr val="B4B4B4"/>
      </a:accent6>
      <a:hlink>
        <a:srgbClr val="2F75FF"/>
      </a:hlink>
      <a:folHlink>
        <a:srgbClr val="800080"/>
      </a:folHlink>
    </a:clrScheme>
    <a:fontScheme name="UHH101101">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UHH-Vorlage-FürZweitlogoObenRechts-">
  <a:themeElements>
    <a:clrScheme name="UHH101101">
      <a:dk1>
        <a:sysClr val="windowText" lastClr="000000"/>
      </a:dk1>
      <a:lt1>
        <a:sysClr val="window" lastClr="FFFFFF"/>
      </a:lt1>
      <a:dk2>
        <a:srgbClr val="DCDCDC"/>
      </a:dk2>
      <a:lt2>
        <a:srgbClr val="888888"/>
      </a:lt2>
      <a:accent1>
        <a:srgbClr val="E2001A"/>
      </a:accent1>
      <a:accent2>
        <a:srgbClr val="888888"/>
      </a:accent2>
      <a:accent3>
        <a:srgbClr val="DCDCDC"/>
      </a:accent3>
      <a:accent4>
        <a:srgbClr val="000000"/>
      </a:accent4>
      <a:accent5>
        <a:srgbClr val="FFFFFF"/>
      </a:accent5>
      <a:accent6>
        <a:srgbClr val="B4B4B4"/>
      </a:accent6>
      <a:hlink>
        <a:srgbClr val="2F75FF"/>
      </a:hlink>
      <a:folHlink>
        <a:srgbClr val="800080"/>
      </a:folHlink>
    </a:clrScheme>
    <a:fontScheme name="UHH101101">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UHH_Vorlage_Praesentation_160429</Template>
  <TotalTime>0</TotalTime>
  <Words>551</Words>
  <Application>Microsoft Office PowerPoint</Application>
  <PresentationFormat>Breitbild</PresentationFormat>
  <Paragraphs>93</Paragraphs>
  <Slides>9</Slides>
  <Notes>9</Notes>
  <HiddenSlides>0</HiddenSlides>
  <MMClips>0</MMClips>
  <ScaleCrop>false</ScaleCrop>
  <HeadingPairs>
    <vt:vector size="6" baseType="variant">
      <vt:variant>
        <vt:lpstr>Verwendete Schriftarten</vt:lpstr>
      </vt:variant>
      <vt:variant>
        <vt:i4>9</vt:i4>
      </vt:variant>
      <vt:variant>
        <vt:lpstr>Design</vt:lpstr>
      </vt:variant>
      <vt:variant>
        <vt:i4>4</vt:i4>
      </vt:variant>
      <vt:variant>
        <vt:lpstr>Folientitel</vt:lpstr>
      </vt:variant>
      <vt:variant>
        <vt:i4>9</vt:i4>
      </vt:variant>
    </vt:vector>
  </HeadingPairs>
  <TitlesOfParts>
    <vt:vector size="22" baseType="lpstr">
      <vt:lpstr>Arial</vt:lpstr>
      <vt:lpstr>Calibri</vt:lpstr>
      <vt:lpstr>Calibri Light</vt:lpstr>
      <vt:lpstr>TheSans UHH</vt:lpstr>
      <vt:lpstr>TheSans UHH Bold Caps</vt:lpstr>
      <vt:lpstr>TheSans UHH Bold Caps</vt:lpstr>
      <vt:lpstr>TheSans UHH Regular</vt:lpstr>
      <vt:lpstr>TheSans UHH SemiLight Caps</vt:lpstr>
      <vt:lpstr>Wingdings</vt:lpstr>
      <vt:lpstr>Folienmaster</vt:lpstr>
      <vt:lpstr>Benutzerdefiniertes Design</vt:lpstr>
      <vt:lpstr>1.-UHH-Vorlage-Bild-</vt:lpstr>
      <vt:lpstr>2.-UHH-Vorlage-FürZweitlogoObenRechts-</vt:lpstr>
      <vt:lpstr>PowerPoint-Präsentation</vt:lpstr>
      <vt:lpstr>Tagesordnung</vt:lpstr>
      <vt:lpstr>Ansprechpartner</vt:lpstr>
      <vt:lpstr>Learning Agreement</vt:lpstr>
      <vt:lpstr>Anerkennungsprozess: vor und nach dem Auslandssemester</vt:lpstr>
      <vt:lpstr>Grundregelungen für die Anerkennung der Studienleistungen </vt:lpstr>
      <vt:lpstr>Noten- und ECTS-Umrechnung </vt:lpstr>
      <vt:lpstr>M.Sc. BWL: Double-Degree Program mit der Kyoto University</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Kleen, Christian</dc:creator>
  <cp:lastModifiedBy>Lucía Santos</cp:lastModifiedBy>
  <cp:revision>154</cp:revision>
  <cp:lastPrinted>2019-11-06T13:21:29Z</cp:lastPrinted>
  <dcterms:created xsi:type="dcterms:W3CDTF">2016-06-23T07:50:09Z</dcterms:created>
  <dcterms:modified xsi:type="dcterms:W3CDTF">2024-10-30T11:33:23Z</dcterms:modified>
</cp:coreProperties>
</file>