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08" r:id="rId4"/>
  </p:sldMasterIdLst>
  <p:notesMasterIdLst>
    <p:notesMasterId r:id="rId28"/>
  </p:notesMasterIdLst>
  <p:handoutMasterIdLst>
    <p:handoutMasterId r:id="rId29"/>
  </p:handoutMasterIdLst>
  <p:sldIdLst>
    <p:sldId id="890" r:id="rId5"/>
    <p:sldId id="891" r:id="rId6"/>
    <p:sldId id="916" r:id="rId7"/>
    <p:sldId id="892" r:id="rId8"/>
    <p:sldId id="895" r:id="rId9"/>
    <p:sldId id="896" r:id="rId10"/>
    <p:sldId id="897" r:id="rId11"/>
    <p:sldId id="908" r:id="rId12"/>
    <p:sldId id="899" r:id="rId13"/>
    <p:sldId id="900" r:id="rId14"/>
    <p:sldId id="907" r:id="rId15"/>
    <p:sldId id="902" r:id="rId16"/>
    <p:sldId id="909" r:id="rId17"/>
    <p:sldId id="910" r:id="rId18"/>
    <p:sldId id="903" r:id="rId19"/>
    <p:sldId id="893" r:id="rId20"/>
    <p:sldId id="911" r:id="rId21"/>
    <p:sldId id="912" r:id="rId22"/>
    <p:sldId id="913" r:id="rId23"/>
    <p:sldId id="894" r:id="rId24"/>
    <p:sldId id="914" r:id="rId25"/>
    <p:sldId id="915" r:id="rId26"/>
    <p:sldId id="668" r:id="rId27"/>
  </p:sldIdLst>
  <p:sldSz cx="9144000" cy="5143500" type="screen16x9"/>
  <p:notesSz cx="6858000" cy="9144000"/>
  <p:embeddedFontLst>
    <p:embeddedFont>
      <p:font typeface="TheSans UHH" panose="020B0502050302020203" pitchFamily="34" charset="77"/>
      <p:regular r:id="rId30"/>
      <p:bold r:id="rId31"/>
      <p:italic r:id="rId32"/>
      <p:boldItalic r:id="rId33"/>
    </p:embeddedFont>
    <p:embeddedFont>
      <p:font typeface="TheSans UHH SemiLight Caps" panose="020B0402050302020203" pitchFamily="34" charset="77"/>
      <p:regular r:id="rId34"/>
    </p:embeddedFont>
  </p:embeddedFontLst>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folien" id="{3E2AF788-D441-43C8-93DE-ADBF878BAA7E}">
          <p14:sldIdLst>
            <p14:sldId id="890"/>
          </p14:sldIdLst>
        </p14:section>
        <p14:section name="Inhaltsfolien" id="{C21E72F7-D497-487C-9263-72452E81679B}">
          <p14:sldIdLst>
            <p14:sldId id="891"/>
            <p14:sldId id="916"/>
            <p14:sldId id="892"/>
            <p14:sldId id="895"/>
            <p14:sldId id="896"/>
            <p14:sldId id="897"/>
            <p14:sldId id="908"/>
            <p14:sldId id="899"/>
            <p14:sldId id="900"/>
            <p14:sldId id="907"/>
            <p14:sldId id="902"/>
            <p14:sldId id="909"/>
            <p14:sldId id="910"/>
            <p14:sldId id="903"/>
            <p14:sldId id="893"/>
            <p14:sldId id="911"/>
            <p14:sldId id="912"/>
            <p14:sldId id="913"/>
            <p14:sldId id="894"/>
            <p14:sldId id="914"/>
            <p14:sldId id="915"/>
          </p14:sldIdLst>
        </p14:section>
        <p14:section name="Abschlussfolie" id="{5F588434-BCB1-4CFC-B1E8-6164F3421D4F}">
          <p14:sldIdLst>
            <p14:sldId id="668"/>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312597-6606-9E3A-D41D-F5C602AFE954}" name="Tobias Wegener" initials="TW" userId="S::tobias.wegener@uni-hamburg.de::6b6b4fba-7ccc-4b6b-a6f1-d5cf079027d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riane Neumann" initials="AN" lastIdx="3" clrIdx="0">
    <p:extLst>
      <p:ext uri="{19B8F6BF-5375-455C-9EA6-DF929625EA0E}">
        <p15:presenceInfo xmlns:p15="http://schemas.microsoft.com/office/powerpoint/2012/main" userId="Ariane Neumann" providerId="None"/>
      </p:ext>
    </p:extLst>
  </p:cmAuthor>
  <p:cmAuthor id="2" name="Mona Garbas" initials="MG" lastIdx="6" clrIdx="1">
    <p:extLst>
      <p:ext uri="{19B8F6BF-5375-455C-9EA6-DF929625EA0E}">
        <p15:presenceInfo xmlns:p15="http://schemas.microsoft.com/office/powerpoint/2012/main" userId="S-1-5-21-1402223153-2072715818-4169152641-2475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71BB"/>
    <a:srgbClr val="E5F5FA"/>
    <a:srgbClr val="333333"/>
    <a:srgbClr val="3B515B"/>
    <a:srgbClr val="3C515B"/>
    <a:srgbClr val="80B8DD"/>
    <a:srgbClr val="E2001A"/>
    <a:srgbClr val="000000"/>
    <a:srgbClr val="9DA8AD"/>
    <a:srgbClr val="B6BFC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2DE63D5-997A-4646-A377-4702673A728D}">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Designformatvorlage 1 - Akz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Designformatvorlage 1 - Akz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Designformatvorlage 1 - Akz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ittlere Formatvorlage 3 - Akz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8603FDC-E32A-4AB5-989C-0864C3EAD2B8}" styleName="Designformatvorlage 2 - Akz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Designformatvorlage 2 - Akz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7CE84F3-28C3-443E-9E96-99CF82512B78}" styleName="Dunkle Formatvorlage 1 - Akz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unkle Formatvorlage 1 - Akz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DBED569-4797-4DF1-A0F4-6AAB3CD982D8}" styleName="Helle Formatvorlage 3 - Akz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18" autoAdjust="0"/>
    <p:restoredTop sz="96047" autoAdjust="0"/>
  </p:normalViewPr>
  <p:slideViewPr>
    <p:cSldViewPr snapToObjects="1">
      <p:cViewPr varScale="1">
        <p:scale>
          <a:sx n="152" d="100"/>
          <a:sy n="152" d="100"/>
        </p:scale>
        <p:origin x="696" y="176"/>
      </p:cViewPr>
      <p:guideLst/>
    </p:cSldViewPr>
  </p:slideViewPr>
  <p:outlineViewPr>
    <p:cViewPr>
      <p:scale>
        <a:sx n="33" d="100"/>
        <a:sy n="33" d="100"/>
      </p:scale>
      <p:origin x="0" y="0"/>
    </p:cViewPr>
  </p:outlineViewPr>
  <p:notesTextViewPr>
    <p:cViewPr>
      <p:scale>
        <a:sx n="70" d="100"/>
        <a:sy n="70" d="100"/>
      </p:scale>
      <p:origin x="0" y="0"/>
    </p:cViewPr>
  </p:notesTextViewPr>
  <p:sorterViewPr>
    <p:cViewPr varScale="1">
      <p:scale>
        <a:sx n="1" d="1"/>
        <a:sy n="1" d="1"/>
      </p:scale>
      <p:origin x="0" y="0"/>
    </p:cViewPr>
  </p:sorterViewPr>
  <p:notesViewPr>
    <p:cSldViewPr snapToGrid="0" snapToObjects="1">
      <p:cViewPr varScale="1">
        <p:scale>
          <a:sx n="125" d="100"/>
          <a:sy n="125" d="100"/>
        </p:scale>
        <p:origin x="4984" y="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latin typeface="TheSans UHH" panose="020B0502050302020203" pitchFamily="34" charset="0"/>
            </a:endParaRPr>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322579-3BCF-D748-A2B1-13C370832227}" type="datetimeFigureOut">
              <a:rPr lang="de-DE" smtClean="0">
                <a:latin typeface="TheSans UHH" panose="020B0502050302020203" pitchFamily="34" charset="0"/>
              </a:rPr>
              <a:t>25.08.25</a:t>
            </a:fld>
            <a:endParaRPr lang="de-DE" dirty="0">
              <a:latin typeface="TheSans UHH" panose="020B0502050302020203" pitchFamily="34" charset="0"/>
            </a:endParaRPr>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latin typeface="TheSans UHH" panose="020B0502050302020203" pitchFamily="34" charset="0"/>
            </a:endParaRPr>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24D7AD7-FD44-8444-A38A-7B8FFD50E3B1}" type="slidenum">
              <a:rPr lang="de-DE" smtClean="0">
                <a:latin typeface="TheSans UHH" panose="020B0502050302020203" pitchFamily="34" charset="0"/>
              </a:rPr>
              <a:t>‹Nr.›</a:t>
            </a:fld>
            <a:endParaRPr lang="de-DE" dirty="0">
              <a:latin typeface="TheSans UHH" panose="020B0502050302020203" pitchFamily="34" charset="0"/>
            </a:endParaRPr>
          </a:p>
        </p:txBody>
      </p:sp>
    </p:spTree>
    <p:extLst>
      <p:ext uri="{BB962C8B-B14F-4D97-AF65-F5344CB8AC3E}">
        <p14:creationId xmlns:p14="http://schemas.microsoft.com/office/powerpoint/2010/main" val="35534263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heSans UHH" panose="020B0502050302020203" pitchFamily="34" charset="0"/>
              </a:defRPr>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TheSans UHH" panose="020B0502050302020203" pitchFamily="34" charset="0"/>
              </a:defRPr>
            </a:lvl1pPr>
          </a:lstStyle>
          <a:p>
            <a:fld id="{B2E59258-C19A-D949-846D-8B6CB38182F3}" type="datetimeFigureOut">
              <a:rPr lang="de-DE" smtClean="0"/>
              <a:pPr/>
              <a:t>25.08.25</a:t>
            </a:fld>
            <a:endParaRPr lang="de-DE" dirty="0"/>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heSans UHH" panose="020B0502050302020203" pitchFamily="34" charset="0"/>
              </a:defRPr>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TheSans UHH" panose="020B0502050302020203" pitchFamily="34" charset="0"/>
              </a:defRPr>
            </a:lvl1pPr>
          </a:lstStyle>
          <a:p>
            <a:fld id="{3C606240-9D1C-3843-B28E-77756B6151FD}" type="slidenum">
              <a:rPr lang="de-DE" smtClean="0"/>
              <a:pPr/>
              <a:t>‹Nr.›</a:t>
            </a:fld>
            <a:endParaRPr lang="de-DE" dirty="0"/>
          </a:p>
        </p:txBody>
      </p:sp>
    </p:spTree>
    <p:extLst>
      <p:ext uri="{BB962C8B-B14F-4D97-AF65-F5344CB8AC3E}">
        <p14:creationId xmlns:p14="http://schemas.microsoft.com/office/powerpoint/2010/main" val="10342711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TheSans UHH" panose="020B0502050302020203" pitchFamily="34" charset="0"/>
        <a:ea typeface="+mn-ea"/>
        <a:cs typeface="+mn-cs"/>
      </a:defRPr>
    </a:lvl1pPr>
    <a:lvl2pPr marL="457200" algn="l" defTabSz="457200" rtl="0" eaLnBrk="1" latinLnBrk="0" hangingPunct="1">
      <a:defRPr sz="1200" kern="1200">
        <a:solidFill>
          <a:schemeClr val="tx1"/>
        </a:solidFill>
        <a:latin typeface="TheSans UHH" panose="020B0502050302020203" pitchFamily="34" charset="0"/>
        <a:ea typeface="+mn-ea"/>
        <a:cs typeface="+mn-cs"/>
      </a:defRPr>
    </a:lvl2pPr>
    <a:lvl3pPr marL="914400" algn="l" defTabSz="457200" rtl="0" eaLnBrk="1" latinLnBrk="0" hangingPunct="1">
      <a:defRPr sz="1200" kern="1200">
        <a:solidFill>
          <a:schemeClr val="tx1"/>
        </a:solidFill>
        <a:latin typeface="TheSans UHH" panose="020B0502050302020203" pitchFamily="34" charset="0"/>
        <a:ea typeface="+mn-ea"/>
        <a:cs typeface="+mn-cs"/>
      </a:defRPr>
    </a:lvl3pPr>
    <a:lvl4pPr marL="1371600" algn="l" defTabSz="457200" rtl="0" eaLnBrk="1" latinLnBrk="0" hangingPunct="1">
      <a:defRPr sz="1200" kern="1200">
        <a:solidFill>
          <a:schemeClr val="tx1"/>
        </a:solidFill>
        <a:latin typeface="TheSans UHH" panose="020B0502050302020203" pitchFamily="34" charset="0"/>
        <a:ea typeface="+mn-ea"/>
        <a:cs typeface="+mn-cs"/>
      </a:defRPr>
    </a:lvl4pPr>
    <a:lvl5pPr marL="1828800" algn="l" defTabSz="457200" rtl="0" eaLnBrk="1" latinLnBrk="0" hangingPunct="1">
      <a:defRPr sz="1200" kern="1200">
        <a:solidFill>
          <a:schemeClr val="tx1"/>
        </a:solidFill>
        <a:latin typeface="TheSans UHH" panose="020B0502050302020203" pitchFamily="34"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9" name="UHH-Logo" descr="Logo der Universität Hamburg">
            <a:extLst>
              <a:ext uri="{FF2B5EF4-FFF2-40B4-BE49-F238E27FC236}">
                <a16:creationId xmlns:a16="http://schemas.microsoft.com/office/drawing/2014/main" id="{7B0EE754-E1E0-A5A0-D9D1-3B741E903E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512" y="0"/>
            <a:ext cx="2595997" cy="1203598"/>
          </a:xfrm>
          <a:prstGeom prst="rect">
            <a:avLst/>
          </a:prstGeom>
        </p:spPr>
      </p:pic>
      <p:sp>
        <p:nvSpPr>
          <p:cNvPr id="2" name="Titel">
            <a:extLst>
              <a:ext uri="{FF2B5EF4-FFF2-40B4-BE49-F238E27FC236}">
                <a16:creationId xmlns:a16="http://schemas.microsoft.com/office/drawing/2014/main" id="{212D9A33-9A12-B80E-DCB8-72E1ADC3E8AC}"/>
              </a:ext>
            </a:extLst>
          </p:cNvPr>
          <p:cNvSpPr>
            <a:spLocks noGrp="1"/>
          </p:cNvSpPr>
          <p:nvPr>
            <p:ph type="ctrTitle" hasCustomPrompt="1"/>
          </p:nvPr>
        </p:nvSpPr>
        <p:spPr>
          <a:xfrm>
            <a:off x="395536" y="3303444"/>
            <a:ext cx="4824536" cy="492443"/>
          </a:xfrm>
        </p:spPr>
        <p:txBody>
          <a:bodyPr wrap="square" lIns="0" anchor="b" anchorCtr="0">
            <a:spAutoFit/>
          </a:bodyPr>
          <a:lstStyle>
            <a:lvl1pPr algn="l">
              <a:lnSpc>
                <a:spcPct val="100000"/>
              </a:lnSpc>
              <a:defRPr sz="2600"/>
            </a:lvl1pPr>
          </a:lstStyle>
          <a:p>
            <a:r>
              <a:rPr lang="de-DE" dirty="0"/>
              <a:t>Titel der Präsentation</a:t>
            </a:r>
          </a:p>
        </p:txBody>
      </p:sp>
      <p:sp>
        <p:nvSpPr>
          <p:cNvPr id="11" name="Person">
            <a:extLst>
              <a:ext uri="{FF2B5EF4-FFF2-40B4-BE49-F238E27FC236}">
                <a16:creationId xmlns:a16="http://schemas.microsoft.com/office/drawing/2014/main" id="{D42A4AC9-20EE-7518-5501-9C75AFE90B67}"/>
              </a:ext>
            </a:extLst>
          </p:cNvPr>
          <p:cNvSpPr>
            <a:spLocks noGrp="1"/>
          </p:cNvSpPr>
          <p:nvPr>
            <p:ph type="subTitle" idx="1" hasCustomPrompt="1"/>
          </p:nvPr>
        </p:nvSpPr>
        <p:spPr>
          <a:xfrm>
            <a:off x="395535" y="4083918"/>
            <a:ext cx="4824536" cy="354896"/>
          </a:xfrm>
        </p:spPr>
        <p:txBody>
          <a:bodyPr wrap="square" lIns="0" tIns="36000" bIns="36000" anchor="b" anchorCtr="0">
            <a:normAutofit/>
          </a:bodyPr>
          <a:lstStyle>
            <a:lvl1pPr marL="0" indent="0" algn="l">
              <a:buFont typeface="Arial" panose="020B0604020202020204" pitchFamily="34" charset="0"/>
              <a:buNone/>
              <a:defRPr sz="1600" b="1" i="0">
                <a:solidFill>
                  <a:schemeClr val="accent2"/>
                </a:solidFill>
                <a:latin typeface="TheSans UHH" panose="020B050205030202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(Titel) Vorname Nachname</a:t>
            </a:r>
          </a:p>
        </p:txBody>
      </p:sp>
      <p:sp>
        <p:nvSpPr>
          <p:cNvPr id="7" name="Datum">
            <a:extLst>
              <a:ext uri="{FF2B5EF4-FFF2-40B4-BE49-F238E27FC236}">
                <a16:creationId xmlns:a16="http://schemas.microsoft.com/office/drawing/2014/main" id="{FCBF30C3-33D1-752C-FC76-BA17BF1B5219}"/>
              </a:ext>
            </a:extLst>
          </p:cNvPr>
          <p:cNvSpPr>
            <a:spLocks noGrp="1"/>
          </p:cNvSpPr>
          <p:nvPr>
            <p:ph type="body" sz="quarter" idx="15" hasCustomPrompt="1"/>
          </p:nvPr>
        </p:nvSpPr>
        <p:spPr>
          <a:xfrm>
            <a:off x="391599" y="4371950"/>
            <a:ext cx="4824536" cy="431800"/>
          </a:xfrm>
        </p:spPr>
        <p:txBody>
          <a:bodyPr>
            <a:normAutofit/>
          </a:bodyPr>
          <a:lstStyle>
            <a:lvl1pPr marL="0" indent="0">
              <a:buNone/>
              <a:defRPr sz="1800" b="0" i="0">
                <a:latin typeface="TheSans UHH SemiLight Caps" panose="020B0402050302020203" pitchFamily="34" charset="77"/>
              </a:defRPr>
            </a:lvl1pPr>
          </a:lstStyle>
          <a:p>
            <a:pPr lvl="0"/>
            <a:r>
              <a:rPr lang="de-DE" dirty="0"/>
              <a:t>Datum</a:t>
            </a:r>
          </a:p>
        </p:txBody>
      </p:sp>
      <p:sp>
        <p:nvSpPr>
          <p:cNvPr id="10" name="Bildplatzhalter">
            <a:extLst>
              <a:ext uri="{FF2B5EF4-FFF2-40B4-BE49-F238E27FC236}">
                <a16:creationId xmlns:a16="http://schemas.microsoft.com/office/drawing/2014/main" id="{905ACCED-057A-5F1D-E5CC-5F73BBA4A6C5}"/>
              </a:ext>
            </a:extLst>
          </p:cNvPr>
          <p:cNvSpPr>
            <a:spLocks noGrp="1"/>
          </p:cNvSpPr>
          <p:nvPr>
            <p:ph type="pic" sz="quarter" idx="13" hasCustomPrompt="1"/>
          </p:nvPr>
        </p:nvSpPr>
        <p:spPr>
          <a:xfrm>
            <a:off x="5666264" y="0"/>
            <a:ext cx="3482192" cy="5143500"/>
          </a:xfrm>
        </p:spPr>
        <p:txBody>
          <a:bodyPr/>
          <a:lstStyle>
            <a:lvl1pPr marL="0" indent="0">
              <a:buNone/>
              <a:defRPr/>
            </a:lvl1pPr>
          </a:lstStyle>
          <a:p>
            <a:r>
              <a:rPr lang="de-DE" dirty="0"/>
              <a:t>Bild einfügen und mit Alternativtext versehen</a:t>
            </a:r>
          </a:p>
        </p:txBody>
      </p:sp>
      <p:sp>
        <p:nvSpPr>
          <p:cNvPr id="6" name="Copyright">
            <a:extLst>
              <a:ext uri="{FF2B5EF4-FFF2-40B4-BE49-F238E27FC236}">
                <a16:creationId xmlns:a16="http://schemas.microsoft.com/office/drawing/2014/main" id="{0E1FD2E4-6DF4-BF5A-4349-163545BE0BF2}"/>
              </a:ext>
            </a:extLst>
          </p:cNvPr>
          <p:cNvSpPr>
            <a:spLocks noGrp="1"/>
          </p:cNvSpPr>
          <p:nvPr>
            <p:ph type="body" sz="quarter" idx="14" hasCustomPrompt="1"/>
          </p:nvPr>
        </p:nvSpPr>
        <p:spPr>
          <a:xfrm>
            <a:off x="8658404" y="4869835"/>
            <a:ext cx="490052" cy="273665"/>
          </a:xfrm>
          <a:solidFill>
            <a:schemeClr val="bg1">
              <a:alpha val="75000"/>
            </a:schemeClr>
          </a:solidFill>
        </p:spPr>
        <p:txBody>
          <a:bodyPr wrap="none" lIns="72000" rIns="72000" anchor="b" anchorCtr="0">
            <a:spAutoFit/>
          </a:bodyPr>
          <a:lstStyle>
            <a:lvl1pPr marL="0" indent="0" algn="r">
              <a:buNone/>
              <a:defRPr sz="1100">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de-DE" dirty="0"/>
              <a:t>Foto: </a:t>
            </a:r>
          </a:p>
        </p:txBody>
      </p:sp>
    </p:spTree>
    <p:extLst>
      <p:ext uri="{BB962C8B-B14F-4D97-AF65-F5344CB8AC3E}">
        <p14:creationId xmlns:p14="http://schemas.microsoft.com/office/powerpoint/2010/main" val="2725862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breites Foto)">
    <p:spTree>
      <p:nvGrpSpPr>
        <p:cNvPr id="1" name=""/>
        <p:cNvGrpSpPr/>
        <p:nvPr/>
      </p:nvGrpSpPr>
      <p:grpSpPr>
        <a:xfrm>
          <a:off x="0" y="0"/>
          <a:ext cx="0" cy="0"/>
          <a:chOff x="0" y="0"/>
          <a:chExt cx="0" cy="0"/>
        </a:xfrm>
      </p:grpSpPr>
      <p:pic>
        <p:nvPicPr>
          <p:cNvPr id="7" name="UHH-Logo" descr="Logo der Universität Hamburg">
            <a:extLst>
              <a:ext uri="{FF2B5EF4-FFF2-40B4-BE49-F238E27FC236}">
                <a16:creationId xmlns:a16="http://schemas.microsoft.com/office/drawing/2014/main" id="{85CCA211-4FA3-DE47-9381-1796FDA2B8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512" y="0"/>
            <a:ext cx="2595997" cy="1203598"/>
          </a:xfrm>
          <a:prstGeom prst="rect">
            <a:avLst/>
          </a:prstGeom>
        </p:spPr>
      </p:pic>
      <p:sp>
        <p:nvSpPr>
          <p:cNvPr id="2" name="Titel">
            <a:extLst>
              <a:ext uri="{FF2B5EF4-FFF2-40B4-BE49-F238E27FC236}">
                <a16:creationId xmlns:a16="http://schemas.microsoft.com/office/drawing/2014/main" id="{212D9A33-9A12-B80E-DCB8-72E1ADC3E8AC}"/>
              </a:ext>
            </a:extLst>
          </p:cNvPr>
          <p:cNvSpPr>
            <a:spLocks noGrp="1"/>
          </p:cNvSpPr>
          <p:nvPr>
            <p:ph type="ctrTitle" hasCustomPrompt="1"/>
          </p:nvPr>
        </p:nvSpPr>
        <p:spPr>
          <a:xfrm>
            <a:off x="395536" y="3405505"/>
            <a:ext cx="2879996" cy="422039"/>
          </a:xfrm>
        </p:spPr>
        <p:txBody>
          <a:bodyPr wrap="square" lIns="0" anchor="b" anchorCtr="0">
            <a:spAutoFit/>
          </a:bodyPr>
          <a:lstStyle>
            <a:lvl1pPr algn="l">
              <a:lnSpc>
                <a:spcPct val="110000"/>
              </a:lnSpc>
              <a:defRPr sz="2000"/>
            </a:lvl1pPr>
          </a:lstStyle>
          <a:p>
            <a:r>
              <a:rPr lang="de-DE" dirty="0"/>
              <a:t>Titel der Präsentation</a:t>
            </a:r>
          </a:p>
        </p:txBody>
      </p:sp>
      <p:sp>
        <p:nvSpPr>
          <p:cNvPr id="3" name="Person">
            <a:extLst>
              <a:ext uri="{FF2B5EF4-FFF2-40B4-BE49-F238E27FC236}">
                <a16:creationId xmlns:a16="http://schemas.microsoft.com/office/drawing/2014/main" id="{49607EE8-9A52-264C-0A8E-04314631BBDB}"/>
              </a:ext>
            </a:extLst>
          </p:cNvPr>
          <p:cNvSpPr>
            <a:spLocks noGrp="1"/>
          </p:cNvSpPr>
          <p:nvPr>
            <p:ph type="subTitle" idx="1" hasCustomPrompt="1"/>
          </p:nvPr>
        </p:nvSpPr>
        <p:spPr>
          <a:xfrm>
            <a:off x="395536" y="4083918"/>
            <a:ext cx="2879998" cy="354896"/>
          </a:xfrm>
        </p:spPr>
        <p:txBody>
          <a:bodyPr wrap="square" lIns="0" tIns="36000" bIns="36000" anchor="b" anchorCtr="0">
            <a:normAutofit/>
          </a:bodyPr>
          <a:lstStyle>
            <a:lvl1pPr marL="0" indent="0" algn="l">
              <a:buNone/>
              <a:defRPr sz="1400" b="1" i="0">
                <a:solidFill>
                  <a:schemeClr val="accent2"/>
                </a:solidFill>
                <a:latin typeface="TheSans UHH" panose="020B050205030202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(Titel) Vorname Nachname</a:t>
            </a:r>
          </a:p>
        </p:txBody>
      </p:sp>
      <p:sp>
        <p:nvSpPr>
          <p:cNvPr id="8" name="Datum">
            <a:extLst>
              <a:ext uri="{FF2B5EF4-FFF2-40B4-BE49-F238E27FC236}">
                <a16:creationId xmlns:a16="http://schemas.microsoft.com/office/drawing/2014/main" id="{DA956C75-6071-5A72-5101-E9E0F0B38111}"/>
              </a:ext>
            </a:extLst>
          </p:cNvPr>
          <p:cNvSpPr>
            <a:spLocks noGrp="1"/>
          </p:cNvSpPr>
          <p:nvPr>
            <p:ph type="body" sz="quarter" idx="15" hasCustomPrompt="1"/>
          </p:nvPr>
        </p:nvSpPr>
        <p:spPr>
          <a:xfrm>
            <a:off x="391599" y="4371950"/>
            <a:ext cx="2883933" cy="431800"/>
          </a:xfrm>
        </p:spPr>
        <p:txBody>
          <a:bodyPr/>
          <a:lstStyle>
            <a:lvl1pPr marL="0" indent="0">
              <a:buNone/>
              <a:defRPr b="0" i="0">
                <a:latin typeface="TheSans UHH SemiLight Caps" panose="020B0402050302020203" pitchFamily="34" charset="77"/>
              </a:defRPr>
            </a:lvl1pPr>
          </a:lstStyle>
          <a:p>
            <a:pPr lvl="0"/>
            <a:r>
              <a:rPr lang="de-DE" dirty="0"/>
              <a:t>Datum</a:t>
            </a:r>
          </a:p>
        </p:txBody>
      </p:sp>
      <p:sp>
        <p:nvSpPr>
          <p:cNvPr id="10" name="Bildplatzhalter">
            <a:extLst>
              <a:ext uri="{FF2B5EF4-FFF2-40B4-BE49-F238E27FC236}">
                <a16:creationId xmlns:a16="http://schemas.microsoft.com/office/drawing/2014/main" id="{905ACCED-057A-5F1D-E5CC-5F73BBA4A6C5}"/>
              </a:ext>
            </a:extLst>
          </p:cNvPr>
          <p:cNvSpPr>
            <a:spLocks noGrp="1"/>
          </p:cNvSpPr>
          <p:nvPr>
            <p:ph type="pic" sz="quarter" idx="13" hasCustomPrompt="1"/>
          </p:nvPr>
        </p:nvSpPr>
        <p:spPr>
          <a:xfrm>
            <a:off x="3492501" y="0"/>
            <a:ext cx="5651499" cy="5143500"/>
          </a:xfrm>
        </p:spPr>
        <p:txBody>
          <a:bodyPr/>
          <a:lstStyle>
            <a:lvl1pPr marL="0" indent="0">
              <a:buNone/>
              <a:defRPr/>
            </a:lvl1pPr>
          </a:lstStyle>
          <a:p>
            <a:r>
              <a:rPr lang="de-DE" dirty="0"/>
              <a:t>Bild einfügen und mit Alternativtext versehen</a:t>
            </a:r>
          </a:p>
        </p:txBody>
      </p:sp>
      <p:sp>
        <p:nvSpPr>
          <p:cNvPr id="12" name="Copyright">
            <a:extLst>
              <a:ext uri="{FF2B5EF4-FFF2-40B4-BE49-F238E27FC236}">
                <a16:creationId xmlns:a16="http://schemas.microsoft.com/office/drawing/2014/main" id="{75D257FE-24B9-E7DF-27AC-9DC6B024DE69}"/>
              </a:ext>
            </a:extLst>
          </p:cNvPr>
          <p:cNvSpPr>
            <a:spLocks noGrp="1"/>
          </p:cNvSpPr>
          <p:nvPr>
            <p:ph type="body" sz="quarter" idx="14" hasCustomPrompt="1"/>
          </p:nvPr>
        </p:nvSpPr>
        <p:spPr>
          <a:xfrm>
            <a:off x="8688860" y="4869835"/>
            <a:ext cx="459596" cy="273665"/>
          </a:xfrm>
          <a:solidFill>
            <a:schemeClr val="bg1">
              <a:alpha val="75000"/>
            </a:schemeClr>
          </a:solidFill>
        </p:spPr>
        <p:txBody>
          <a:bodyPr wrap="none" lIns="72000" rIns="72000" anchor="b" anchorCtr="0">
            <a:spAutoFit/>
          </a:bodyPr>
          <a:lstStyle>
            <a:lvl1pPr marL="0" indent="0" algn="r">
              <a:buNone/>
              <a:defRPr sz="1100">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de-DE" dirty="0"/>
              <a:t>Foto:</a:t>
            </a:r>
          </a:p>
        </p:txBody>
      </p:sp>
    </p:spTree>
    <p:extLst>
      <p:ext uri="{BB962C8B-B14F-4D97-AF65-F5344CB8AC3E}">
        <p14:creationId xmlns:p14="http://schemas.microsoft.com/office/powerpoint/2010/main" val="219927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ohne Foto)">
    <p:spTree>
      <p:nvGrpSpPr>
        <p:cNvPr id="1" name=""/>
        <p:cNvGrpSpPr/>
        <p:nvPr/>
      </p:nvGrpSpPr>
      <p:grpSpPr>
        <a:xfrm>
          <a:off x="0" y="0"/>
          <a:ext cx="0" cy="0"/>
          <a:chOff x="0" y="0"/>
          <a:chExt cx="0" cy="0"/>
        </a:xfrm>
      </p:grpSpPr>
      <p:pic>
        <p:nvPicPr>
          <p:cNvPr id="7" name="UHH-Logo" descr="Logo der Universität Hamburg">
            <a:extLst>
              <a:ext uri="{FF2B5EF4-FFF2-40B4-BE49-F238E27FC236}">
                <a16:creationId xmlns:a16="http://schemas.microsoft.com/office/drawing/2014/main" id="{A58A1DC7-81D7-0178-6AA2-CE73893550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512" y="0"/>
            <a:ext cx="2595997" cy="1203598"/>
          </a:xfrm>
          <a:prstGeom prst="rect">
            <a:avLst/>
          </a:prstGeom>
        </p:spPr>
      </p:pic>
      <p:sp>
        <p:nvSpPr>
          <p:cNvPr id="5" name="Titel">
            <a:extLst>
              <a:ext uri="{FF2B5EF4-FFF2-40B4-BE49-F238E27FC236}">
                <a16:creationId xmlns:a16="http://schemas.microsoft.com/office/drawing/2014/main" id="{19332011-8135-2225-4921-150D6415C2FD}"/>
              </a:ext>
            </a:extLst>
          </p:cNvPr>
          <p:cNvSpPr>
            <a:spLocks noGrp="1"/>
          </p:cNvSpPr>
          <p:nvPr>
            <p:ph type="ctrTitle" hasCustomPrompt="1"/>
          </p:nvPr>
        </p:nvSpPr>
        <p:spPr>
          <a:xfrm>
            <a:off x="395536" y="3219822"/>
            <a:ext cx="6912768" cy="1027845"/>
          </a:xfrm>
        </p:spPr>
        <p:txBody>
          <a:bodyPr wrap="square" lIns="0" anchor="b" anchorCtr="0">
            <a:normAutofit/>
          </a:bodyPr>
          <a:lstStyle>
            <a:lvl1pPr algn="l">
              <a:lnSpc>
                <a:spcPct val="110000"/>
              </a:lnSpc>
              <a:defRPr sz="2400"/>
            </a:lvl1pPr>
          </a:lstStyle>
          <a:p>
            <a:r>
              <a:rPr lang="de-DE" dirty="0"/>
              <a:t>Vorstellung des neuen Exzellenzclusters „Understanding XYZ“</a:t>
            </a:r>
          </a:p>
        </p:txBody>
      </p:sp>
      <p:sp>
        <p:nvSpPr>
          <p:cNvPr id="9" name="Person">
            <a:extLst>
              <a:ext uri="{FF2B5EF4-FFF2-40B4-BE49-F238E27FC236}">
                <a16:creationId xmlns:a16="http://schemas.microsoft.com/office/drawing/2014/main" id="{6C7258FA-754E-8F00-113F-DF369E71B0DB}"/>
              </a:ext>
            </a:extLst>
          </p:cNvPr>
          <p:cNvSpPr>
            <a:spLocks noGrp="1"/>
          </p:cNvSpPr>
          <p:nvPr>
            <p:ph type="body" sz="quarter" idx="16" hasCustomPrompt="1"/>
          </p:nvPr>
        </p:nvSpPr>
        <p:spPr>
          <a:xfrm>
            <a:off x="1619672" y="4432093"/>
            <a:ext cx="5976664" cy="319630"/>
          </a:xfrm>
        </p:spPr>
        <p:txBody>
          <a:bodyPr wrap="none" tIns="0" bIns="0" anchor="ctr" anchorCtr="0">
            <a:noAutofit/>
          </a:bodyPr>
          <a:lstStyle>
            <a:lvl1pPr marL="0" indent="0">
              <a:lnSpc>
                <a:spcPct val="100000"/>
              </a:lnSpc>
              <a:spcBef>
                <a:spcPts val="0"/>
              </a:spcBef>
              <a:buNone/>
              <a:defRPr sz="1600" b="1" i="0">
                <a:solidFill>
                  <a:schemeClr val="accent2"/>
                </a:solidFill>
                <a:latin typeface="TheSans UHH" panose="020B0502050302020203" pitchFamily="34" charset="77"/>
              </a:defRPr>
            </a:lvl1pPr>
          </a:lstStyle>
          <a:p>
            <a:pPr lvl="0"/>
            <a:r>
              <a:rPr lang="de-DE" dirty="0"/>
              <a:t>(Titel) Vorname Nachname</a:t>
            </a:r>
          </a:p>
        </p:txBody>
      </p:sp>
      <p:sp>
        <p:nvSpPr>
          <p:cNvPr id="3" name="Datum">
            <a:extLst>
              <a:ext uri="{FF2B5EF4-FFF2-40B4-BE49-F238E27FC236}">
                <a16:creationId xmlns:a16="http://schemas.microsoft.com/office/drawing/2014/main" id="{561DAFA2-5F25-5D62-43E1-96363D6D6904}"/>
              </a:ext>
            </a:extLst>
          </p:cNvPr>
          <p:cNvSpPr>
            <a:spLocks noGrp="1"/>
          </p:cNvSpPr>
          <p:nvPr>
            <p:ph type="body" sz="quarter" idx="15" hasCustomPrompt="1"/>
          </p:nvPr>
        </p:nvSpPr>
        <p:spPr>
          <a:xfrm>
            <a:off x="391599" y="4371951"/>
            <a:ext cx="1084057" cy="401322"/>
          </a:xfrm>
        </p:spPr>
        <p:txBody>
          <a:bodyPr/>
          <a:lstStyle>
            <a:lvl1pPr marL="0" indent="0">
              <a:buNone/>
              <a:defRPr sz="1800" b="0" i="0">
                <a:latin typeface="TheSans UHH SemiLight Caps" panose="020B0402050302020203" pitchFamily="34" charset="77"/>
              </a:defRPr>
            </a:lvl1pPr>
          </a:lstStyle>
          <a:p>
            <a:pPr lvl="0"/>
            <a:r>
              <a:rPr lang="de-DE" dirty="0"/>
              <a:t>Datum</a:t>
            </a:r>
          </a:p>
        </p:txBody>
      </p:sp>
    </p:spTree>
    <p:extLst>
      <p:ext uri="{BB962C8B-B14F-4D97-AF65-F5344CB8AC3E}">
        <p14:creationId xmlns:p14="http://schemas.microsoft.com/office/powerpoint/2010/main" val="3114673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einspaltig)">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F30FE764-F7B3-C3A0-BE17-FF59C3C4F4BE}"/>
              </a:ext>
            </a:extLst>
          </p:cNvPr>
          <p:cNvSpPr>
            <a:spLocks noGrp="1"/>
          </p:cNvSpPr>
          <p:nvPr>
            <p:ph type="title" hasCustomPrompt="1"/>
          </p:nvPr>
        </p:nvSpPr>
        <p:spPr/>
        <p:txBody>
          <a:bodyPr lIns="0"/>
          <a:lstStyle/>
          <a:p>
            <a:r>
              <a:rPr lang="de-DE" dirty="0"/>
              <a:t>Agenda</a:t>
            </a:r>
          </a:p>
        </p:txBody>
      </p:sp>
      <p:sp>
        <p:nvSpPr>
          <p:cNvPr id="3" name="Inhaltsplatzhalter">
            <a:extLst>
              <a:ext uri="{FF2B5EF4-FFF2-40B4-BE49-F238E27FC236}">
                <a16:creationId xmlns:a16="http://schemas.microsoft.com/office/drawing/2014/main" id="{B54A2940-BCB3-827D-5062-53A2A8B1B0D1}"/>
              </a:ext>
            </a:extLst>
          </p:cNvPr>
          <p:cNvSpPr>
            <a:spLocks noGrp="1"/>
          </p:cNvSpPr>
          <p:nvPr>
            <p:ph idx="1"/>
          </p:nvPr>
        </p:nvSpPr>
        <p:spPr>
          <a:xfrm>
            <a:off x="2627784" y="1131887"/>
            <a:ext cx="6192366" cy="2952751"/>
          </a:xfrm>
        </p:spPr>
        <p:txBody>
          <a:bodyPr lIns="0">
            <a:normAutofit/>
          </a:bodyPr>
          <a:lstStyle>
            <a:lvl1pPr marL="342900" indent="-432000">
              <a:lnSpc>
                <a:spcPct val="110000"/>
              </a:lnSpc>
              <a:spcBef>
                <a:spcPts val="1800"/>
              </a:spcBef>
              <a:buSzPct val="180000"/>
              <a:buFont typeface="+mj-lt"/>
              <a:buAutoNum type="arabicPlain"/>
              <a:defRPr sz="2000"/>
            </a:lvl1pPr>
            <a:lvl2pPr marL="800100" indent="-342900">
              <a:lnSpc>
                <a:spcPct val="110000"/>
              </a:lnSpc>
              <a:buSzPct val="100000"/>
              <a:buFont typeface="Wingdings" pitchFamily="2" charset="2"/>
              <a:buChar char="§"/>
              <a:defRPr sz="2000"/>
            </a:lvl2pPr>
            <a:lvl3pPr marL="1257300" indent="-342900">
              <a:lnSpc>
                <a:spcPct val="110000"/>
              </a:lnSpc>
              <a:buSzPct val="100000"/>
              <a:buFont typeface="Wingdings" pitchFamily="2" charset="2"/>
              <a:buChar char="§"/>
              <a:defRPr sz="2000"/>
            </a:lvl3pPr>
            <a:lvl4pPr marL="1714500" indent="-342900">
              <a:lnSpc>
                <a:spcPct val="110000"/>
              </a:lnSpc>
              <a:buSzPct val="100000"/>
              <a:buFont typeface="Wingdings" pitchFamily="2" charset="2"/>
              <a:buChar char="§"/>
              <a:defRPr sz="2000"/>
            </a:lvl4pPr>
            <a:lvl5pPr marL="2171700" indent="-342900">
              <a:lnSpc>
                <a:spcPct val="110000"/>
              </a:lnSpc>
              <a:buSzPct val="100000"/>
              <a:buFont typeface="Wingdings" pitchFamily="2" charset="2"/>
              <a:buChar char="§"/>
              <a:defRPr sz="20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Foliennummernplatzhalter">
            <a:extLst>
              <a:ext uri="{FF2B5EF4-FFF2-40B4-BE49-F238E27FC236}">
                <a16:creationId xmlns:a16="http://schemas.microsoft.com/office/drawing/2014/main" id="{BCE49DE1-412F-9551-E6D9-B0052C74974A}"/>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a:p>
        </p:txBody>
      </p:sp>
      <p:sp>
        <p:nvSpPr>
          <p:cNvPr id="4" name="Datumsplatzhalter">
            <a:extLst>
              <a:ext uri="{FF2B5EF4-FFF2-40B4-BE49-F238E27FC236}">
                <a16:creationId xmlns:a16="http://schemas.microsoft.com/office/drawing/2014/main" id="{B159FC35-01D5-3D9B-4190-D9C5FC36BB11}"/>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5" name="Fußzeilenplatzhalter">
            <a:extLst>
              <a:ext uri="{FF2B5EF4-FFF2-40B4-BE49-F238E27FC236}">
                <a16:creationId xmlns:a16="http://schemas.microsoft.com/office/drawing/2014/main" id="{E4430A3C-2541-14FB-44D9-E3672892AF7C}"/>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4122293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zweispaltig)">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F30FE764-F7B3-C3A0-BE17-FF59C3C4F4BE}"/>
              </a:ext>
            </a:extLst>
          </p:cNvPr>
          <p:cNvSpPr>
            <a:spLocks noGrp="1"/>
          </p:cNvSpPr>
          <p:nvPr>
            <p:ph type="title" hasCustomPrompt="1"/>
          </p:nvPr>
        </p:nvSpPr>
        <p:spPr/>
        <p:txBody>
          <a:bodyPr lIns="0"/>
          <a:lstStyle/>
          <a:p>
            <a:r>
              <a:rPr lang="de-DE" dirty="0"/>
              <a:t>Agenda (zweispaltig)</a:t>
            </a:r>
          </a:p>
        </p:txBody>
      </p:sp>
      <p:sp>
        <p:nvSpPr>
          <p:cNvPr id="3" name="Inhaltsplatzhalter">
            <a:extLst>
              <a:ext uri="{FF2B5EF4-FFF2-40B4-BE49-F238E27FC236}">
                <a16:creationId xmlns:a16="http://schemas.microsoft.com/office/drawing/2014/main" id="{B54A2940-BCB3-827D-5062-53A2A8B1B0D1}"/>
              </a:ext>
            </a:extLst>
          </p:cNvPr>
          <p:cNvSpPr>
            <a:spLocks noGrp="1"/>
          </p:cNvSpPr>
          <p:nvPr>
            <p:ph idx="1"/>
          </p:nvPr>
        </p:nvSpPr>
        <p:spPr>
          <a:xfrm>
            <a:off x="755576" y="1419622"/>
            <a:ext cx="8064574" cy="2448695"/>
          </a:xfrm>
        </p:spPr>
        <p:txBody>
          <a:bodyPr lIns="0" numCol="2" spcCol="180000"/>
          <a:lstStyle>
            <a:lvl1pPr marL="342900" indent="-342900">
              <a:lnSpc>
                <a:spcPct val="110000"/>
              </a:lnSpc>
              <a:buSzPct val="180000"/>
              <a:buFont typeface="+mj-lt"/>
              <a:buAutoNum type="arabicPlain"/>
              <a:defRPr/>
            </a:lvl1pPr>
            <a:lvl2pPr marL="742950" indent="-285750">
              <a:lnSpc>
                <a:spcPct val="110000"/>
              </a:lnSpc>
              <a:buSzPct val="100000"/>
              <a:buFont typeface="Wingdings" pitchFamily="2" charset="2"/>
              <a:buChar char="§"/>
              <a:defRPr/>
            </a:lvl2pPr>
            <a:lvl3pPr marL="1257300" indent="-342900">
              <a:lnSpc>
                <a:spcPct val="110000"/>
              </a:lnSpc>
              <a:buSzPct val="100000"/>
              <a:buFont typeface="Wingdings" pitchFamily="2" charset="2"/>
              <a:buChar char="§"/>
              <a:defRPr/>
            </a:lvl3pPr>
            <a:lvl4pPr marL="1714500" indent="-342900">
              <a:lnSpc>
                <a:spcPct val="110000"/>
              </a:lnSpc>
              <a:buSzPct val="100000"/>
              <a:buFont typeface="Wingdings" pitchFamily="2" charset="2"/>
              <a:buChar char="§"/>
              <a:defRPr/>
            </a:lvl4pPr>
            <a:lvl5pPr marL="2171700" indent="-342900">
              <a:lnSpc>
                <a:spcPct val="110000"/>
              </a:lnSpc>
              <a:buSzPct val="100000"/>
              <a:buFont typeface="Wingdings" pitchFamily="2" charset="2"/>
              <a:buChar ch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1" name="Foliennummernplatzhalter">
            <a:extLst>
              <a:ext uri="{FF2B5EF4-FFF2-40B4-BE49-F238E27FC236}">
                <a16:creationId xmlns:a16="http://schemas.microsoft.com/office/drawing/2014/main" id="{BCE49DE1-412F-9551-E6D9-B0052C74974A}"/>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a:p>
        </p:txBody>
      </p:sp>
      <p:sp>
        <p:nvSpPr>
          <p:cNvPr id="4" name="Datumsplatzhalter">
            <a:extLst>
              <a:ext uri="{FF2B5EF4-FFF2-40B4-BE49-F238E27FC236}">
                <a16:creationId xmlns:a16="http://schemas.microsoft.com/office/drawing/2014/main" id="{DA8BD811-AB80-6771-3C5B-8A71DDAD881E}"/>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5" name="Fußzeilenplatzhalter">
            <a:extLst>
              <a:ext uri="{FF2B5EF4-FFF2-40B4-BE49-F238E27FC236}">
                <a16:creationId xmlns:a16="http://schemas.microsoft.com/office/drawing/2014/main" id="{13CB44A2-3722-CFA6-C04F-90B773B51A20}"/>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2693284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bschnitts-&#10;überschrift">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1D405C45-0DD4-C48A-FA2D-9BDC7F7EB886}"/>
              </a:ext>
            </a:extLst>
          </p:cNvPr>
          <p:cNvSpPr>
            <a:spLocks noGrp="1"/>
          </p:cNvSpPr>
          <p:nvPr>
            <p:ph type="title"/>
          </p:nvPr>
        </p:nvSpPr>
        <p:spPr>
          <a:xfrm>
            <a:off x="690425" y="2480009"/>
            <a:ext cx="4481836" cy="1027845"/>
          </a:xfrm>
        </p:spPr>
        <p:txBody>
          <a:bodyPr anchor="b">
            <a:spAutoFit/>
          </a:bodyPr>
          <a:lstStyle>
            <a:lvl1pPr>
              <a:lnSpc>
                <a:spcPct val="110000"/>
              </a:lnSpc>
              <a:defRPr sz="2800"/>
            </a:lvl1pPr>
          </a:lstStyle>
          <a:p>
            <a:r>
              <a:rPr lang="de-DE"/>
              <a:t>Mastertitelformat bearbeiten</a:t>
            </a:r>
            <a:endParaRPr lang="de-DE" dirty="0"/>
          </a:p>
        </p:txBody>
      </p:sp>
      <p:sp>
        <p:nvSpPr>
          <p:cNvPr id="5" name="Foliennummernplatzhalter">
            <a:extLst>
              <a:ext uri="{FF2B5EF4-FFF2-40B4-BE49-F238E27FC236}">
                <a16:creationId xmlns:a16="http://schemas.microsoft.com/office/drawing/2014/main" id="{17A60BCC-5616-273E-2AA8-BB9E0C10834E}"/>
              </a:ext>
              <a:ext uri="{C183D7F6-B498-43B3-948B-1728B52AA6E4}">
                <adec:decorative xmlns:adec="http://schemas.microsoft.com/office/drawing/2017/decorative" val="1"/>
              </a:ext>
            </a:extLst>
          </p:cNvPr>
          <p:cNvSpPr>
            <a:spLocks noGrp="1"/>
          </p:cNvSpPr>
          <p:nvPr>
            <p:ph type="sldNum" sz="quarter" idx="4"/>
          </p:nvPr>
        </p:nvSpPr>
        <p:spPr>
          <a:xfrm>
            <a:off x="8162156" y="4615009"/>
            <a:ext cx="657994" cy="274637"/>
          </a:xfrm>
          <a:prstGeom prst="rect">
            <a:avLst/>
          </a:prstGeom>
        </p:spPr>
        <p:txBody>
          <a:bodyPr vert="horz" lIns="91440" tIns="45720" rIns="0" bIns="45720" rtlCol="0" anchor="ctr"/>
          <a:lstStyle>
            <a:lvl1pPr algn="r">
              <a:defRPr sz="1200">
                <a:solidFill>
                  <a:schemeClr val="tx1"/>
                </a:solidFill>
              </a:defRPr>
            </a:lvl1pPr>
          </a:lstStyle>
          <a:p>
            <a:fld id="{3449650F-E03B-624E-B2AD-4F9591B58B11}" type="slidenum">
              <a:rPr lang="de-DE" smtClean="0"/>
              <a:pPr/>
              <a:t>‹Nr.›</a:t>
            </a:fld>
            <a:endParaRPr lang="de-DE" dirty="0"/>
          </a:p>
        </p:txBody>
      </p:sp>
      <p:sp>
        <p:nvSpPr>
          <p:cNvPr id="3" name="Textplatzhalter">
            <a:extLst>
              <a:ext uri="{FF2B5EF4-FFF2-40B4-BE49-F238E27FC236}">
                <a16:creationId xmlns:a16="http://schemas.microsoft.com/office/drawing/2014/main" id="{FA120FAF-72E8-3893-7931-08E06A077721}"/>
              </a:ext>
            </a:extLst>
          </p:cNvPr>
          <p:cNvSpPr>
            <a:spLocks noGrp="1"/>
          </p:cNvSpPr>
          <p:nvPr>
            <p:ph type="body" idx="1" hasCustomPrompt="1"/>
          </p:nvPr>
        </p:nvSpPr>
        <p:spPr>
          <a:xfrm>
            <a:off x="642614" y="402468"/>
            <a:ext cx="4577458" cy="1987980"/>
          </a:xfrm>
        </p:spPr>
        <p:txBody>
          <a:bodyPr wrap="square" lIns="0">
            <a:spAutoFit/>
          </a:bodyPr>
          <a:lstStyle>
            <a:lvl1pPr marL="0" indent="0">
              <a:buNone/>
              <a:defRPr sz="115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1</a:t>
            </a:r>
          </a:p>
        </p:txBody>
      </p:sp>
      <p:sp>
        <p:nvSpPr>
          <p:cNvPr id="11" name="Bildplatzhalter">
            <a:extLst>
              <a:ext uri="{FF2B5EF4-FFF2-40B4-BE49-F238E27FC236}">
                <a16:creationId xmlns:a16="http://schemas.microsoft.com/office/drawing/2014/main" id="{02B05530-5D4E-70F8-52DA-FDF69546DB63}"/>
              </a:ext>
            </a:extLst>
          </p:cNvPr>
          <p:cNvSpPr>
            <a:spLocks noGrp="1"/>
          </p:cNvSpPr>
          <p:nvPr>
            <p:ph type="pic" sz="quarter" idx="13" hasCustomPrompt="1"/>
          </p:nvPr>
        </p:nvSpPr>
        <p:spPr>
          <a:xfrm>
            <a:off x="5651500" y="0"/>
            <a:ext cx="3492797" cy="5143500"/>
          </a:xfrm>
          <a:noFill/>
        </p:spPr>
        <p:txBody>
          <a:bodyPr/>
          <a:lstStyle>
            <a:lvl1pPr marL="0" indent="0">
              <a:buNone/>
              <a:defRPr/>
            </a:lvl1pPr>
          </a:lstStyle>
          <a:p>
            <a:r>
              <a:rPr lang="de-DE" dirty="0"/>
              <a:t>Bild einfügen und mit Alternativtext versehen</a:t>
            </a:r>
          </a:p>
        </p:txBody>
      </p:sp>
      <p:sp>
        <p:nvSpPr>
          <p:cNvPr id="13" name="Copyright">
            <a:extLst>
              <a:ext uri="{FF2B5EF4-FFF2-40B4-BE49-F238E27FC236}">
                <a16:creationId xmlns:a16="http://schemas.microsoft.com/office/drawing/2014/main" id="{D440C51C-B06F-CB2E-ED83-8E483E7779B4}"/>
              </a:ext>
            </a:extLst>
          </p:cNvPr>
          <p:cNvSpPr>
            <a:spLocks noGrp="1"/>
          </p:cNvSpPr>
          <p:nvPr>
            <p:ph type="body" sz="quarter" idx="14" hasCustomPrompt="1"/>
          </p:nvPr>
        </p:nvSpPr>
        <p:spPr>
          <a:xfrm>
            <a:off x="8361849" y="4857140"/>
            <a:ext cx="786607" cy="286360"/>
          </a:xfrm>
          <a:solidFill>
            <a:schemeClr val="bg1">
              <a:alpha val="75000"/>
            </a:schemeClr>
          </a:solidFill>
        </p:spPr>
        <p:txBody>
          <a:bodyPr wrap="none" lIns="72000" rIns="72000" anchor="b" anchorCtr="0">
            <a:spAutoFit/>
          </a:bodyPr>
          <a:lstStyle>
            <a:lvl1pPr marL="0" indent="0" algn="r">
              <a:buNone/>
              <a:defRPr sz="1100">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de-DE" dirty="0"/>
              <a:t>Foto: UHH</a:t>
            </a:r>
          </a:p>
        </p:txBody>
      </p:sp>
      <p:pic>
        <p:nvPicPr>
          <p:cNvPr id="4" name="UHH-Logo">
            <a:extLst>
              <a:ext uri="{FF2B5EF4-FFF2-40B4-BE49-F238E27FC236}">
                <a16:creationId xmlns:a16="http://schemas.microsoft.com/office/drawing/2014/main" id="{D9B3E6FA-960E-96B0-B53A-73021BB11A6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496" y="4127776"/>
            <a:ext cx="1769139" cy="820237"/>
          </a:xfrm>
          <a:prstGeom prst="rect">
            <a:avLst/>
          </a:prstGeom>
        </p:spPr>
      </p:pic>
      <p:sp>
        <p:nvSpPr>
          <p:cNvPr id="6" name="Datumsplatzhalter">
            <a:extLst>
              <a:ext uri="{FF2B5EF4-FFF2-40B4-BE49-F238E27FC236}">
                <a16:creationId xmlns:a16="http://schemas.microsoft.com/office/drawing/2014/main" id="{6F15DAC3-6FD9-0866-D987-4FF0DF5E7E7B}"/>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7" name="Fußzeilenplatzhalter">
            <a:extLst>
              <a:ext uri="{FF2B5EF4-FFF2-40B4-BE49-F238E27FC236}">
                <a16:creationId xmlns:a16="http://schemas.microsoft.com/office/drawing/2014/main" id="{BE06C47F-82E8-8701-5EC1-831DF30A6DA2}"/>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2098575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bschnittsüberschrift (auf Foto)">
    <p:spTree>
      <p:nvGrpSpPr>
        <p:cNvPr id="1" name=""/>
        <p:cNvGrpSpPr/>
        <p:nvPr/>
      </p:nvGrpSpPr>
      <p:grpSpPr>
        <a:xfrm>
          <a:off x="0" y="0"/>
          <a:ext cx="0" cy="0"/>
          <a:chOff x="0" y="0"/>
          <a:chExt cx="0" cy="0"/>
        </a:xfrm>
      </p:grpSpPr>
      <p:sp>
        <p:nvSpPr>
          <p:cNvPr id="4" name="Foliennummernplatzhalter">
            <a:extLst>
              <a:ext uri="{FF2B5EF4-FFF2-40B4-BE49-F238E27FC236}">
                <a16:creationId xmlns:a16="http://schemas.microsoft.com/office/drawing/2014/main" id="{9C441111-369E-A65C-85C0-6BD35550F8B5}"/>
              </a:ext>
              <a:ext uri="{C183D7F6-B498-43B3-948B-1728B52AA6E4}">
                <adec:decorative xmlns:adec="http://schemas.microsoft.com/office/drawing/2017/decorative" val="1"/>
              </a:ext>
            </a:extLst>
          </p:cNvPr>
          <p:cNvSpPr>
            <a:spLocks noGrp="1"/>
          </p:cNvSpPr>
          <p:nvPr>
            <p:ph type="sldNum" sz="quarter" idx="4"/>
          </p:nvPr>
        </p:nvSpPr>
        <p:spPr>
          <a:xfrm>
            <a:off x="8162156" y="4615009"/>
            <a:ext cx="657994" cy="274637"/>
          </a:xfrm>
          <a:prstGeom prst="rect">
            <a:avLst/>
          </a:prstGeom>
        </p:spPr>
        <p:txBody>
          <a:bodyPr vert="horz" lIns="91440" tIns="45720" rIns="0" bIns="45720" rtlCol="0" anchor="ctr"/>
          <a:lstStyle>
            <a:lvl1pPr algn="r">
              <a:defRPr sz="1200">
                <a:solidFill>
                  <a:schemeClr val="tx1"/>
                </a:solidFill>
              </a:defRPr>
            </a:lvl1pPr>
          </a:lstStyle>
          <a:p>
            <a:fld id="{3449650F-E03B-624E-B2AD-4F9591B58B11}" type="slidenum">
              <a:rPr lang="de-DE" smtClean="0"/>
              <a:pPr/>
              <a:t>‹Nr.›</a:t>
            </a:fld>
            <a:endParaRPr lang="de-DE" dirty="0"/>
          </a:p>
        </p:txBody>
      </p:sp>
      <p:sp>
        <p:nvSpPr>
          <p:cNvPr id="11" name="Bildplatzhalter">
            <a:extLst>
              <a:ext uri="{FF2B5EF4-FFF2-40B4-BE49-F238E27FC236}">
                <a16:creationId xmlns:a16="http://schemas.microsoft.com/office/drawing/2014/main" id="{02B05530-5D4E-70F8-52DA-FDF69546DB63}"/>
              </a:ext>
              <a:ext uri="{C183D7F6-B498-43B3-948B-1728B52AA6E4}">
                <adec:decorative xmlns:adec="http://schemas.microsoft.com/office/drawing/2017/decorative" val="1"/>
              </a:ext>
            </a:extLst>
          </p:cNvPr>
          <p:cNvSpPr>
            <a:spLocks noGrp="1"/>
          </p:cNvSpPr>
          <p:nvPr>
            <p:ph type="pic" sz="quarter" idx="13" hasCustomPrompt="1"/>
          </p:nvPr>
        </p:nvSpPr>
        <p:spPr>
          <a:xfrm>
            <a:off x="0" y="0"/>
            <a:ext cx="9144297" cy="5143500"/>
          </a:xfrm>
          <a:noFill/>
        </p:spPr>
        <p:txBody>
          <a:bodyPr/>
          <a:lstStyle>
            <a:lvl1pPr marL="0" indent="0">
              <a:buNone/>
              <a:defRPr/>
            </a:lvl1pPr>
          </a:lstStyle>
          <a:p>
            <a:r>
              <a:rPr lang="de-DE" dirty="0"/>
              <a:t>Bild einfügen und mit Alternativtext versehen</a:t>
            </a:r>
          </a:p>
        </p:txBody>
      </p:sp>
      <p:sp>
        <p:nvSpPr>
          <p:cNvPr id="3" name="Copyright">
            <a:extLst>
              <a:ext uri="{FF2B5EF4-FFF2-40B4-BE49-F238E27FC236}">
                <a16:creationId xmlns:a16="http://schemas.microsoft.com/office/drawing/2014/main" id="{DF8F1031-7DA1-B48B-66B9-8557FAFE061C}"/>
              </a:ext>
            </a:extLst>
          </p:cNvPr>
          <p:cNvSpPr>
            <a:spLocks noGrp="1"/>
          </p:cNvSpPr>
          <p:nvPr>
            <p:ph type="body" sz="quarter" idx="14" hasCustomPrompt="1"/>
          </p:nvPr>
        </p:nvSpPr>
        <p:spPr>
          <a:xfrm>
            <a:off x="8361849" y="4857140"/>
            <a:ext cx="786607" cy="286360"/>
          </a:xfrm>
          <a:solidFill>
            <a:schemeClr val="bg1">
              <a:alpha val="75000"/>
            </a:schemeClr>
          </a:solidFill>
        </p:spPr>
        <p:txBody>
          <a:bodyPr wrap="none" lIns="72000" rIns="72000" anchor="b" anchorCtr="0">
            <a:spAutoFit/>
          </a:bodyPr>
          <a:lstStyle>
            <a:lvl1pPr marL="0" indent="0" algn="r">
              <a:buNone/>
              <a:defRPr sz="1100">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de-DE" dirty="0"/>
              <a:t>Foto: UHH</a:t>
            </a:r>
          </a:p>
        </p:txBody>
      </p:sp>
      <p:sp>
        <p:nvSpPr>
          <p:cNvPr id="2" name="Titel">
            <a:extLst>
              <a:ext uri="{FF2B5EF4-FFF2-40B4-BE49-F238E27FC236}">
                <a16:creationId xmlns:a16="http://schemas.microsoft.com/office/drawing/2014/main" id="{1D405C45-0DD4-C48A-FA2D-9BDC7F7EB886}"/>
              </a:ext>
            </a:extLst>
          </p:cNvPr>
          <p:cNvSpPr>
            <a:spLocks noGrp="1"/>
          </p:cNvSpPr>
          <p:nvPr>
            <p:ph type="title"/>
          </p:nvPr>
        </p:nvSpPr>
        <p:spPr>
          <a:xfrm>
            <a:off x="0" y="1028499"/>
            <a:ext cx="3419872" cy="1283937"/>
          </a:xfrm>
          <a:solidFill>
            <a:schemeClr val="accent2"/>
          </a:solidFill>
        </p:spPr>
        <p:txBody>
          <a:bodyPr wrap="square" lIns="540000" tIns="270000" rIns="360000" bIns="270000" anchor="b">
            <a:spAutoFit/>
          </a:bodyPr>
          <a:lstStyle>
            <a:lvl1pPr>
              <a:lnSpc>
                <a:spcPct val="100000"/>
              </a:lnSpc>
              <a:defRPr sz="2400">
                <a:solidFill>
                  <a:schemeClr val="bg1"/>
                </a:solidFill>
              </a:defRPr>
            </a:lvl1pPr>
          </a:lstStyle>
          <a:p>
            <a:r>
              <a:rPr lang="de-DE" dirty="0"/>
              <a:t>Mastertitelformat bearbeiten</a:t>
            </a:r>
          </a:p>
        </p:txBody>
      </p:sp>
      <p:sp>
        <p:nvSpPr>
          <p:cNvPr id="5" name="Datumsplatzhalter">
            <a:extLst>
              <a:ext uri="{FF2B5EF4-FFF2-40B4-BE49-F238E27FC236}">
                <a16:creationId xmlns:a16="http://schemas.microsoft.com/office/drawing/2014/main" id="{DB7858C6-DCA2-C893-3EE8-987458DD8D7C}"/>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6" name="Fußzeilenplatzhalter">
            <a:extLst>
              <a:ext uri="{FF2B5EF4-FFF2-40B4-BE49-F238E27FC236}">
                <a16:creationId xmlns:a16="http://schemas.microsoft.com/office/drawing/2014/main" id="{D369F843-3366-1209-6128-E5DC123E6B5E}"/>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2668094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a:extLst>
              <a:ext uri="{FF2B5EF4-FFF2-40B4-BE49-F238E27FC236}">
                <a16:creationId xmlns:a16="http://schemas.microsoft.com/office/drawing/2014/main" id="{B54A2940-BCB3-827D-5062-53A2A8B1B0D1}"/>
              </a:ext>
            </a:extLst>
          </p:cNvPr>
          <p:cNvSpPr>
            <a:spLocks noGrp="1"/>
          </p:cNvSpPr>
          <p:nvPr>
            <p:ph idx="1"/>
          </p:nvPr>
        </p:nvSpPr>
        <p:spPr>
          <a:xfrm>
            <a:off x="323850" y="1131887"/>
            <a:ext cx="6192366" cy="2952751"/>
          </a:xfrm>
        </p:spPr>
        <p:txBody>
          <a:bodyPr lIns="0"/>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Datumsplatzhalter 7">
            <a:extLst>
              <a:ext uri="{FF2B5EF4-FFF2-40B4-BE49-F238E27FC236}">
                <a16:creationId xmlns:a16="http://schemas.microsoft.com/office/drawing/2014/main" id="{29B302F5-284F-3079-6EAC-C920CD76E577}"/>
              </a:ext>
            </a:extLst>
          </p:cNvPr>
          <p:cNvSpPr>
            <a:spLocks noGrp="1"/>
          </p:cNvSpPr>
          <p:nvPr>
            <p:ph type="dt" sz="half" idx="10"/>
          </p:nvPr>
        </p:nvSpPr>
        <p:spPr/>
        <p:txBody>
          <a:bodyPr/>
          <a:lstStyle/>
          <a:p>
            <a:endParaRPr lang="de-DE" dirty="0"/>
          </a:p>
        </p:txBody>
      </p:sp>
      <p:sp>
        <p:nvSpPr>
          <p:cNvPr id="9" name="Fußzeilenplatzhalter 8">
            <a:extLst>
              <a:ext uri="{FF2B5EF4-FFF2-40B4-BE49-F238E27FC236}">
                <a16:creationId xmlns:a16="http://schemas.microsoft.com/office/drawing/2014/main" id="{71C7B469-3DC0-7EC7-FA90-6C165FB155E0}"/>
              </a:ext>
            </a:extLst>
          </p:cNvPr>
          <p:cNvSpPr>
            <a:spLocks noGrp="1"/>
          </p:cNvSpPr>
          <p:nvPr>
            <p:ph type="ftr" sz="quarter" idx="11"/>
          </p:nvPr>
        </p:nvSpPr>
        <p:spPr/>
        <p:txBody>
          <a:bodyPr/>
          <a:lstStyle/>
          <a:p>
            <a:endParaRPr lang="de-DE" dirty="0"/>
          </a:p>
        </p:txBody>
      </p:sp>
      <p:sp>
        <p:nvSpPr>
          <p:cNvPr id="10" name="Foliennummernplatzhalter 9">
            <a:extLst>
              <a:ext uri="{FF2B5EF4-FFF2-40B4-BE49-F238E27FC236}">
                <a16:creationId xmlns:a16="http://schemas.microsoft.com/office/drawing/2014/main" id="{89367073-303F-D294-FFA0-CB0A3A861F89}"/>
              </a:ext>
            </a:extLst>
          </p:cNvPr>
          <p:cNvSpPr>
            <a:spLocks noGrp="1"/>
          </p:cNvSpPr>
          <p:nvPr>
            <p:ph type="sldNum" sz="quarter" idx="12"/>
          </p:nvPr>
        </p:nvSpPr>
        <p:spPr/>
        <p:txBody>
          <a:bodyPr/>
          <a:lstStyle/>
          <a:p>
            <a:fld id="{3449650F-E03B-624E-B2AD-4F9591B58B11}" type="slidenum">
              <a:rPr lang="de-DE" smtClean="0"/>
              <a:pPr/>
              <a:t>‹Nr.›</a:t>
            </a:fld>
            <a:endParaRPr lang="de-DE" dirty="0"/>
          </a:p>
        </p:txBody>
      </p:sp>
      <p:sp>
        <p:nvSpPr>
          <p:cNvPr id="12" name="Titel 11">
            <a:extLst>
              <a:ext uri="{FF2B5EF4-FFF2-40B4-BE49-F238E27FC236}">
                <a16:creationId xmlns:a16="http://schemas.microsoft.com/office/drawing/2014/main" id="{CEE53C70-75A7-A62E-53DB-69DDC21A6309}"/>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171238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el und Inhalt (blau)">
    <p:bg>
      <p:bgRef idx="1001">
        <a:schemeClr val="bg2"/>
      </p:bgRef>
    </p:bg>
    <p:spTree>
      <p:nvGrpSpPr>
        <p:cNvPr id="1" name=""/>
        <p:cNvGrpSpPr/>
        <p:nvPr/>
      </p:nvGrpSpPr>
      <p:grpSpPr>
        <a:xfrm>
          <a:off x="0" y="0"/>
          <a:ext cx="0" cy="0"/>
          <a:chOff x="0" y="0"/>
          <a:chExt cx="0" cy="0"/>
        </a:xfrm>
      </p:grpSpPr>
      <p:pic>
        <p:nvPicPr>
          <p:cNvPr id="9" name="UHH-Logo">
            <a:extLst>
              <a:ext uri="{FF2B5EF4-FFF2-40B4-BE49-F238E27FC236}">
                <a16:creationId xmlns:a16="http://schemas.microsoft.com/office/drawing/2014/main" id="{3CB7C4BB-7B9F-D5C9-4EC5-58F8D7EEA6D3}"/>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323850" y="4381726"/>
            <a:ext cx="1295822" cy="422049"/>
          </a:xfrm>
          <a:prstGeom prst="rect">
            <a:avLst/>
          </a:prstGeom>
        </p:spPr>
      </p:pic>
      <p:sp>
        <p:nvSpPr>
          <p:cNvPr id="2" name="Titel">
            <a:extLst>
              <a:ext uri="{FF2B5EF4-FFF2-40B4-BE49-F238E27FC236}">
                <a16:creationId xmlns:a16="http://schemas.microsoft.com/office/drawing/2014/main" id="{F30FE764-F7B3-C3A0-BE17-FF59C3C4F4BE}"/>
              </a:ext>
            </a:extLst>
          </p:cNvPr>
          <p:cNvSpPr>
            <a:spLocks noGrp="1"/>
          </p:cNvSpPr>
          <p:nvPr>
            <p:ph type="title"/>
          </p:nvPr>
        </p:nvSpPr>
        <p:spPr/>
        <p:txBody>
          <a:bodyPr lIns="0"/>
          <a:lstStyle>
            <a:lvl1pPr>
              <a:defRPr>
                <a:solidFill>
                  <a:schemeClr val="tx1"/>
                </a:solidFill>
              </a:defRPr>
            </a:lvl1pPr>
          </a:lstStyle>
          <a:p>
            <a:r>
              <a:rPr lang="de-DE"/>
              <a:t>Mastertitelformat bearbeiten</a:t>
            </a:r>
            <a:endParaRPr lang="de-DE" dirty="0"/>
          </a:p>
        </p:txBody>
      </p:sp>
      <p:sp>
        <p:nvSpPr>
          <p:cNvPr id="4" name="Inhaltsplatzhalter">
            <a:extLst>
              <a:ext uri="{FF2B5EF4-FFF2-40B4-BE49-F238E27FC236}">
                <a16:creationId xmlns:a16="http://schemas.microsoft.com/office/drawing/2014/main" id="{2060DD5D-EE2C-1DE9-17FB-CFD0B6F637A9}"/>
              </a:ext>
            </a:extLst>
          </p:cNvPr>
          <p:cNvSpPr>
            <a:spLocks noGrp="1"/>
          </p:cNvSpPr>
          <p:nvPr>
            <p:ph idx="1"/>
          </p:nvPr>
        </p:nvSpPr>
        <p:spPr>
          <a:xfrm>
            <a:off x="323850" y="1131887"/>
            <a:ext cx="6192366" cy="2952751"/>
          </a:xfrm>
        </p:spPr>
        <p:txBody>
          <a:bodyPr lIns="0"/>
          <a:lstStyle>
            <a:lvl1pPr>
              <a:lnSpc>
                <a:spcPct val="110000"/>
              </a:lnSpc>
              <a:buClr>
                <a:schemeClr val="tx1"/>
              </a:buClr>
              <a:defRPr/>
            </a:lvl1pPr>
            <a:lvl2pPr>
              <a:lnSpc>
                <a:spcPct val="110000"/>
              </a:lnSpc>
              <a:buClr>
                <a:schemeClr val="tx1"/>
              </a:buClr>
              <a:defRPr/>
            </a:lvl2pPr>
            <a:lvl3pPr>
              <a:lnSpc>
                <a:spcPct val="110000"/>
              </a:lnSpc>
              <a:buClr>
                <a:schemeClr val="tx1"/>
              </a:buClr>
              <a:defRPr/>
            </a:lvl3pPr>
            <a:lvl4pPr>
              <a:lnSpc>
                <a:spcPct val="110000"/>
              </a:lnSpc>
              <a:buClr>
                <a:schemeClr val="tx1"/>
              </a:buClr>
              <a:defRPr/>
            </a:lvl4pPr>
            <a:lvl5pPr>
              <a:lnSpc>
                <a:spcPct val="110000"/>
              </a:lnSpc>
              <a:buClr>
                <a:schemeClr val="tx1"/>
              </a:buCl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Datumsplatzhalter">
            <a:extLst>
              <a:ext uri="{FF2B5EF4-FFF2-40B4-BE49-F238E27FC236}">
                <a16:creationId xmlns:a16="http://schemas.microsoft.com/office/drawing/2014/main" id="{4587A11D-BE80-671B-6AF9-9C02BBFD07F5}"/>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5" name="Fußzeilenplatzhalter">
            <a:extLst>
              <a:ext uri="{FF2B5EF4-FFF2-40B4-BE49-F238E27FC236}">
                <a16:creationId xmlns:a16="http://schemas.microsoft.com/office/drawing/2014/main" id="{F3FCC813-C10C-BF29-F6C2-5F382BA4EC57}"/>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
        <p:nvSpPr>
          <p:cNvPr id="6" name="Foliennummernplatzhalter">
            <a:extLst>
              <a:ext uri="{FF2B5EF4-FFF2-40B4-BE49-F238E27FC236}">
                <a16:creationId xmlns:a16="http://schemas.microsoft.com/office/drawing/2014/main" id="{F6114D8C-4BDC-53CF-1F7F-A0EAB3E23257}"/>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a:p>
        </p:txBody>
      </p:sp>
    </p:spTree>
    <p:extLst>
      <p:ext uri="{BB962C8B-B14F-4D97-AF65-F5344CB8AC3E}">
        <p14:creationId xmlns:p14="http://schemas.microsoft.com/office/powerpoint/2010/main" val="391072994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und Inhalt (blau/weiß)">
    <p:spTree>
      <p:nvGrpSpPr>
        <p:cNvPr id="1" name=""/>
        <p:cNvGrpSpPr/>
        <p:nvPr/>
      </p:nvGrpSpPr>
      <p:grpSpPr>
        <a:xfrm>
          <a:off x="0" y="0"/>
          <a:ext cx="0" cy="0"/>
          <a:chOff x="0" y="0"/>
          <a:chExt cx="0" cy="0"/>
        </a:xfrm>
      </p:grpSpPr>
      <p:sp>
        <p:nvSpPr>
          <p:cNvPr id="4" name="Rechteck">
            <a:extLst>
              <a:ext uri="{FF2B5EF4-FFF2-40B4-BE49-F238E27FC236}">
                <a16:creationId xmlns:a16="http://schemas.microsoft.com/office/drawing/2014/main" id="{5AFF9095-81B9-BCB9-F995-76D7A95EC3BE}"/>
              </a:ext>
              <a:ext uri="{C183D7F6-B498-43B3-948B-1728B52AA6E4}">
                <adec:decorative xmlns:adec="http://schemas.microsoft.com/office/drawing/2017/decorative" val="1"/>
              </a:ext>
            </a:extLst>
          </p:cNvPr>
          <p:cNvSpPr/>
          <p:nvPr userDrawn="1"/>
        </p:nvSpPr>
        <p:spPr>
          <a:xfrm>
            <a:off x="0" y="0"/>
            <a:ext cx="9144000" cy="350785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2" name="Titel">
            <a:extLst>
              <a:ext uri="{FF2B5EF4-FFF2-40B4-BE49-F238E27FC236}">
                <a16:creationId xmlns:a16="http://schemas.microsoft.com/office/drawing/2014/main" id="{F30FE764-F7B3-C3A0-BE17-FF59C3C4F4BE}"/>
              </a:ext>
            </a:extLst>
          </p:cNvPr>
          <p:cNvSpPr>
            <a:spLocks noGrp="1"/>
          </p:cNvSpPr>
          <p:nvPr>
            <p:ph type="title"/>
          </p:nvPr>
        </p:nvSpPr>
        <p:spPr/>
        <p:txBody>
          <a:bodyPr lIns="0"/>
          <a:lstStyle>
            <a:lvl1pPr>
              <a:defRPr>
                <a:solidFill>
                  <a:schemeClr val="bg1"/>
                </a:solidFill>
              </a:defRPr>
            </a:lvl1pPr>
          </a:lstStyle>
          <a:p>
            <a:r>
              <a:rPr lang="de-DE"/>
              <a:t>Mastertitelformat bearbeiten</a:t>
            </a:r>
            <a:endParaRPr lang="de-DE" dirty="0"/>
          </a:p>
        </p:txBody>
      </p:sp>
      <p:sp>
        <p:nvSpPr>
          <p:cNvPr id="3" name="Inhaltsplatzhalter">
            <a:extLst>
              <a:ext uri="{FF2B5EF4-FFF2-40B4-BE49-F238E27FC236}">
                <a16:creationId xmlns:a16="http://schemas.microsoft.com/office/drawing/2014/main" id="{B54A2940-BCB3-827D-5062-53A2A8B1B0D1}"/>
              </a:ext>
            </a:extLst>
          </p:cNvPr>
          <p:cNvSpPr>
            <a:spLocks noGrp="1"/>
          </p:cNvSpPr>
          <p:nvPr>
            <p:ph idx="1"/>
          </p:nvPr>
        </p:nvSpPr>
        <p:spPr>
          <a:xfrm>
            <a:off x="323850" y="1131887"/>
            <a:ext cx="6192366" cy="2375967"/>
          </a:xfrm>
        </p:spPr>
        <p:txBody>
          <a:bodyPr lIns="0"/>
          <a:lstStyle>
            <a:lvl1pPr>
              <a:lnSpc>
                <a:spcPct val="110000"/>
              </a:lnSpc>
              <a:buClr>
                <a:schemeClr val="bg1"/>
              </a:buClr>
              <a:defRPr>
                <a:solidFill>
                  <a:schemeClr val="bg1"/>
                </a:solidFill>
              </a:defRPr>
            </a:lvl1pPr>
            <a:lvl2pPr>
              <a:lnSpc>
                <a:spcPct val="110000"/>
              </a:lnSpc>
              <a:buClr>
                <a:schemeClr val="bg1"/>
              </a:buClr>
              <a:defRPr>
                <a:solidFill>
                  <a:schemeClr val="bg1"/>
                </a:solidFill>
              </a:defRPr>
            </a:lvl2pPr>
            <a:lvl3pPr>
              <a:lnSpc>
                <a:spcPct val="110000"/>
              </a:lnSpc>
              <a:buClr>
                <a:schemeClr val="bg1"/>
              </a:buClr>
              <a:defRPr>
                <a:solidFill>
                  <a:schemeClr val="bg1"/>
                </a:solidFill>
              </a:defRPr>
            </a:lvl3pPr>
            <a:lvl4pPr>
              <a:lnSpc>
                <a:spcPct val="110000"/>
              </a:lnSpc>
              <a:buClr>
                <a:schemeClr val="bg1"/>
              </a:buClr>
              <a:defRPr>
                <a:solidFill>
                  <a:schemeClr val="bg1"/>
                </a:solidFill>
              </a:defRPr>
            </a:lvl4pPr>
            <a:lvl5pPr>
              <a:lnSpc>
                <a:spcPct val="110000"/>
              </a:lnSpc>
              <a:buClr>
                <a:schemeClr val="bg1"/>
              </a:buClr>
              <a:defRPr>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Foliennummernplatzhalter">
            <a:extLst>
              <a:ext uri="{FF2B5EF4-FFF2-40B4-BE49-F238E27FC236}">
                <a16:creationId xmlns:a16="http://schemas.microsoft.com/office/drawing/2014/main" id="{BCE49DE1-412F-9551-E6D9-B0052C74974A}"/>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a:p>
        </p:txBody>
      </p:sp>
      <p:sp>
        <p:nvSpPr>
          <p:cNvPr id="5" name="Datumsplatzhalter">
            <a:extLst>
              <a:ext uri="{FF2B5EF4-FFF2-40B4-BE49-F238E27FC236}">
                <a16:creationId xmlns:a16="http://schemas.microsoft.com/office/drawing/2014/main" id="{1A332F47-736B-CDE0-6752-F10D3D68B97F}"/>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6" name="Fußzeilenplatzhalter">
            <a:extLst>
              <a:ext uri="{FF2B5EF4-FFF2-40B4-BE49-F238E27FC236}">
                <a16:creationId xmlns:a16="http://schemas.microsoft.com/office/drawing/2014/main" id="{5C11D619-E32A-2CEE-9965-9C829412BC38}"/>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618412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und Inhalt (mit schmalem Foto)">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022CAA55-EBA8-B65A-0AFD-E54B4AB91321}"/>
              </a:ext>
            </a:extLst>
          </p:cNvPr>
          <p:cNvSpPr>
            <a:spLocks noGrp="1"/>
          </p:cNvSpPr>
          <p:nvPr>
            <p:ph type="title"/>
          </p:nvPr>
        </p:nvSpPr>
        <p:spPr>
          <a:xfrm>
            <a:off x="323850" y="339502"/>
            <a:ext cx="4968230" cy="575841"/>
          </a:xfrm>
        </p:spPr>
        <p:txBody>
          <a:bodyPr lIns="0"/>
          <a:lstStyle/>
          <a:p>
            <a:r>
              <a:rPr lang="de-DE"/>
              <a:t>Mastertitelformat bearbeiten</a:t>
            </a:r>
            <a:endParaRPr lang="de-DE" dirty="0"/>
          </a:p>
        </p:txBody>
      </p:sp>
      <p:sp>
        <p:nvSpPr>
          <p:cNvPr id="3" name="Inhaltsplatzhalter">
            <a:extLst>
              <a:ext uri="{FF2B5EF4-FFF2-40B4-BE49-F238E27FC236}">
                <a16:creationId xmlns:a16="http://schemas.microsoft.com/office/drawing/2014/main" id="{2C284ADE-10D9-51D8-79D6-838CA1561964}"/>
              </a:ext>
            </a:extLst>
          </p:cNvPr>
          <p:cNvSpPr>
            <a:spLocks noGrp="1"/>
          </p:cNvSpPr>
          <p:nvPr>
            <p:ph sz="half" idx="1"/>
          </p:nvPr>
        </p:nvSpPr>
        <p:spPr>
          <a:xfrm>
            <a:off x="323850" y="1131888"/>
            <a:ext cx="4608190" cy="2952750"/>
          </a:xfrm>
        </p:spPr>
        <p:txBody>
          <a:bodyPr lIns="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a:extLst>
              <a:ext uri="{FF2B5EF4-FFF2-40B4-BE49-F238E27FC236}">
                <a16:creationId xmlns:a16="http://schemas.microsoft.com/office/drawing/2014/main" id="{C35977E2-0412-120B-2CE6-634B43C86EF5}"/>
              </a:ext>
            </a:extLst>
          </p:cNvPr>
          <p:cNvSpPr>
            <a:spLocks noGrp="1"/>
          </p:cNvSpPr>
          <p:nvPr>
            <p:ph type="pic" sz="quarter" idx="13" hasCustomPrompt="1"/>
          </p:nvPr>
        </p:nvSpPr>
        <p:spPr>
          <a:xfrm>
            <a:off x="5669901" y="0"/>
            <a:ext cx="3481933" cy="5143500"/>
          </a:xfrm>
          <a:noFill/>
        </p:spPr>
        <p:txBody>
          <a:bodyPr/>
          <a:lstStyle>
            <a:lvl1pPr marL="0" indent="0">
              <a:buNone/>
              <a:defRPr/>
            </a:lvl1pPr>
          </a:lstStyle>
          <a:p>
            <a:r>
              <a:rPr lang="de-DE" dirty="0"/>
              <a:t>Bild einfügen und mit Alternativtext versehen</a:t>
            </a:r>
          </a:p>
        </p:txBody>
      </p:sp>
      <p:sp>
        <p:nvSpPr>
          <p:cNvPr id="8" name="Copyright">
            <a:extLst>
              <a:ext uri="{FF2B5EF4-FFF2-40B4-BE49-F238E27FC236}">
                <a16:creationId xmlns:a16="http://schemas.microsoft.com/office/drawing/2014/main" id="{36C21B6C-1199-7410-D70C-DF13D6B43E68}"/>
              </a:ext>
            </a:extLst>
          </p:cNvPr>
          <p:cNvSpPr>
            <a:spLocks noGrp="1"/>
          </p:cNvSpPr>
          <p:nvPr>
            <p:ph type="body" sz="quarter" idx="14" hasCustomPrompt="1"/>
          </p:nvPr>
        </p:nvSpPr>
        <p:spPr>
          <a:xfrm>
            <a:off x="8361849" y="4857140"/>
            <a:ext cx="786607" cy="286360"/>
          </a:xfrm>
          <a:solidFill>
            <a:schemeClr val="bg1">
              <a:alpha val="75000"/>
            </a:schemeClr>
          </a:solidFill>
        </p:spPr>
        <p:txBody>
          <a:bodyPr wrap="none" lIns="72000" rIns="72000" anchor="b" anchorCtr="0">
            <a:spAutoFit/>
          </a:bodyPr>
          <a:lstStyle>
            <a:lvl1pPr marL="0" indent="0" algn="r">
              <a:buNone/>
              <a:defRPr sz="1100">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de-DE" dirty="0"/>
              <a:t>Foto: UHH</a:t>
            </a:r>
          </a:p>
        </p:txBody>
      </p:sp>
      <p:sp>
        <p:nvSpPr>
          <p:cNvPr id="6" name="Foliennummernplatzhalter">
            <a:extLst>
              <a:ext uri="{FF2B5EF4-FFF2-40B4-BE49-F238E27FC236}">
                <a16:creationId xmlns:a16="http://schemas.microsoft.com/office/drawing/2014/main" id="{338EC3EA-D4DA-303C-806E-472FC6B322D6}"/>
              </a:ext>
              <a:ext uri="{C183D7F6-B498-43B3-948B-1728B52AA6E4}">
                <adec:decorative xmlns:adec="http://schemas.microsoft.com/office/drawing/2017/decorative" val="1"/>
              </a:ext>
            </a:extLst>
          </p:cNvPr>
          <p:cNvSpPr>
            <a:spLocks noGrp="1"/>
          </p:cNvSpPr>
          <p:nvPr>
            <p:ph type="sldNum" sz="quarter" idx="4"/>
          </p:nvPr>
        </p:nvSpPr>
        <p:spPr>
          <a:xfrm>
            <a:off x="8162156" y="4615009"/>
            <a:ext cx="657994" cy="274637"/>
          </a:xfrm>
          <a:prstGeom prst="rect">
            <a:avLst/>
          </a:prstGeom>
        </p:spPr>
        <p:txBody>
          <a:bodyPr vert="horz" lIns="91440" tIns="45720" rIns="0" bIns="45720" rtlCol="0" anchor="ctr"/>
          <a:lstStyle>
            <a:lvl1pPr algn="r">
              <a:defRPr sz="1200">
                <a:solidFill>
                  <a:schemeClr val="tx1"/>
                </a:solidFill>
              </a:defRPr>
            </a:lvl1pPr>
          </a:lstStyle>
          <a:p>
            <a:fld id="{3449650F-E03B-624E-B2AD-4F9591B58B11}" type="slidenum">
              <a:rPr lang="de-DE" smtClean="0"/>
              <a:pPr/>
              <a:t>‹Nr.›</a:t>
            </a:fld>
            <a:endParaRPr lang="de-DE" dirty="0"/>
          </a:p>
        </p:txBody>
      </p:sp>
      <p:sp>
        <p:nvSpPr>
          <p:cNvPr id="4" name="Datumsplatzhalter">
            <a:extLst>
              <a:ext uri="{FF2B5EF4-FFF2-40B4-BE49-F238E27FC236}">
                <a16:creationId xmlns:a16="http://schemas.microsoft.com/office/drawing/2014/main" id="{9AAC19B7-37FD-AA89-39AA-F7DF9419DB44}"/>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5" name="Fußzeilenplatzhalter">
            <a:extLst>
              <a:ext uri="{FF2B5EF4-FFF2-40B4-BE49-F238E27FC236}">
                <a16:creationId xmlns:a16="http://schemas.microsoft.com/office/drawing/2014/main" id="{4BFEEC7F-37CA-96F1-CC3A-8A300A1C2E42}"/>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1087498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el und Inhalt (mit breitem Foto)">
    <p:bg>
      <p:bgRef idx="1001">
        <a:schemeClr val="bg2"/>
      </p:bgRef>
    </p:bg>
    <p:spTree>
      <p:nvGrpSpPr>
        <p:cNvPr id="1" name=""/>
        <p:cNvGrpSpPr/>
        <p:nvPr/>
      </p:nvGrpSpPr>
      <p:grpSpPr>
        <a:xfrm>
          <a:off x="0" y="0"/>
          <a:ext cx="0" cy="0"/>
          <a:chOff x="0" y="0"/>
          <a:chExt cx="0" cy="0"/>
        </a:xfrm>
      </p:grpSpPr>
      <p:sp>
        <p:nvSpPr>
          <p:cNvPr id="7" name="Foliennummernplatzhalter">
            <a:extLst>
              <a:ext uri="{FF2B5EF4-FFF2-40B4-BE49-F238E27FC236}">
                <a16:creationId xmlns:a16="http://schemas.microsoft.com/office/drawing/2014/main" id="{E58634C5-D0B6-1717-8CE0-5AE7DF487E45}"/>
              </a:ext>
              <a:ext uri="{C183D7F6-B498-43B3-948B-1728B52AA6E4}">
                <adec:decorative xmlns:adec="http://schemas.microsoft.com/office/drawing/2017/decorative" val="1"/>
              </a:ext>
            </a:extLst>
          </p:cNvPr>
          <p:cNvSpPr>
            <a:spLocks noGrp="1"/>
          </p:cNvSpPr>
          <p:nvPr>
            <p:ph type="sldNum" sz="quarter" idx="12"/>
          </p:nvPr>
        </p:nvSpPr>
        <p:spPr>
          <a:xfrm>
            <a:off x="8244408" y="4616957"/>
            <a:ext cx="702990" cy="274637"/>
          </a:xfrm>
          <a:prstGeom prst="rect">
            <a:avLst/>
          </a:prstGeom>
        </p:spPr>
        <p:txBody>
          <a:bodyPr/>
          <a:lstStyle>
            <a:lvl1pPr>
              <a:defRPr>
                <a:solidFill>
                  <a:schemeClr val="tx1"/>
                </a:solidFill>
              </a:defRPr>
            </a:lvl1pPr>
          </a:lstStyle>
          <a:p>
            <a:fld id="{309D5144-004E-1E45-907B-65C86CA25C3F}" type="slidenum">
              <a:rPr lang="de-DE" smtClean="0"/>
              <a:pPr/>
              <a:t>‹Nr.›</a:t>
            </a:fld>
            <a:endParaRPr lang="de-DE"/>
          </a:p>
        </p:txBody>
      </p:sp>
      <p:sp>
        <p:nvSpPr>
          <p:cNvPr id="2" name="Titel">
            <a:extLst>
              <a:ext uri="{FF2B5EF4-FFF2-40B4-BE49-F238E27FC236}">
                <a16:creationId xmlns:a16="http://schemas.microsoft.com/office/drawing/2014/main" id="{022CAA55-EBA8-B65A-0AFD-E54B4AB91321}"/>
              </a:ext>
            </a:extLst>
          </p:cNvPr>
          <p:cNvSpPr>
            <a:spLocks noGrp="1"/>
          </p:cNvSpPr>
          <p:nvPr>
            <p:ph type="title" hasCustomPrompt="1"/>
          </p:nvPr>
        </p:nvSpPr>
        <p:spPr>
          <a:xfrm>
            <a:off x="323850" y="339502"/>
            <a:ext cx="2807990" cy="575841"/>
          </a:xfrm>
        </p:spPr>
        <p:txBody>
          <a:bodyPr lIns="0"/>
          <a:lstStyle>
            <a:lvl1pPr>
              <a:defRPr>
                <a:solidFill>
                  <a:schemeClr val="tx1"/>
                </a:solidFill>
              </a:defRPr>
            </a:lvl1pPr>
          </a:lstStyle>
          <a:p>
            <a:r>
              <a:rPr lang="de-DE" dirty="0"/>
              <a:t>Titel</a:t>
            </a:r>
          </a:p>
        </p:txBody>
      </p:sp>
      <p:sp>
        <p:nvSpPr>
          <p:cNvPr id="3" name="Inhaltsplatzhalter">
            <a:extLst>
              <a:ext uri="{FF2B5EF4-FFF2-40B4-BE49-F238E27FC236}">
                <a16:creationId xmlns:a16="http://schemas.microsoft.com/office/drawing/2014/main" id="{2C284ADE-10D9-51D8-79D6-838CA1561964}"/>
              </a:ext>
            </a:extLst>
          </p:cNvPr>
          <p:cNvSpPr>
            <a:spLocks noGrp="1"/>
          </p:cNvSpPr>
          <p:nvPr>
            <p:ph sz="half" idx="1"/>
          </p:nvPr>
        </p:nvSpPr>
        <p:spPr>
          <a:xfrm>
            <a:off x="323850" y="1131888"/>
            <a:ext cx="2807990" cy="2952750"/>
          </a:xfrm>
        </p:spPr>
        <p:txBody>
          <a:bodyPr lIns="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a:extLst>
              <a:ext uri="{FF2B5EF4-FFF2-40B4-BE49-F238E27FC236}">
                <a16:creationId xmlns:a16="http://schemas.microsoft.com/office/drawing/2014/main" id="{C35977E2-0412-120B-2CE6-634B43C86EF5}"/>
              </a:ext>
            </a:extLst>
          </p:cNvPr>
          <p:cNvSpPr>
            <a:spLocks noGrp="1"/>
          </p:cNvSpPr>
          <p:nvPr>
            <p:ph type="pic" sz="quarter" idx="13" hasCustomPrompt="1"/>
          </p:nvPr>
        </p:nvSpPr>
        <p:spPr>
          <a:xfrm>
            <a:off x="3492500" y="0"/>
            <a:ext cx="5651797" cy="5143500"/>
          </a:xfrm>
          <a:noFill/>
        </p:spPr>
        <p:txBody>
          <a:bodyPr/>
          <a:lstStyle>
            <a:lvl1pPr marL="0" indent="0">
              <a:buNone/>
              <a:defRPr/>
            </a:lvl1pPr>
          </a:lstStyle>
          <a:p>
            <a:r>
              <a:rPr lang="de-DE" dirty="0"/>
              <a:t>Bild einfügen und mit Alternativtext versehen</a:t>
            </a:r>
          </a:p>
        </p:txBody>
      </p:sp>
      <p:sp>
        <p:nvSpPr>
          <p:cNvPr id="8" name="Copyright">
            <a:extLst>
              <a:ext uri="{FF2B5EF4-FFF2-40B4-BE49-F238E27FC236}">
                <a16:creationId xmlns:a16="http://schemas.microsoft.com/office/drawing/2014/main" id="{6F379341-4B7C-56ED-E5CE-3AF27C9C07CD}"/>
              </a:ext>
            </a:extLst>
          </p:cNvPr>
          <p:cNvSpPr>
            <a:spLocks noGrp="1"/>
          </p:cNvSpPr>
          <p:nvPr>
            <p:ph type="body" sz="quarter" idx="14" hasCustomPrompt="1"/>
          </p:nvPr>
        </p:nvSpPr>
        <p:spPr>
          <a:xfrm>
            <a:off x="8361849" y="4869835"/>
            <a:ext cx="786607" cy="273665"/>
          </a:xfrm>
          <a:solidFill>
            <a:schemeClr val="tx1">
              <a:alpha val="75000"/>
            </a:schemeClr>
          </a:solidFill>
        </p:spPr>
        <p:txBody>
          <a:bodyPr wrap="none" lIns="72000" rIns="72000" anchor="b" anchorCtr="0">
            <a:spAutoFit/>
          </a:bodyPr>
          <a:lstStyle>
            <a:lvl1pPr marL="0" indent="0" algn="r">
              <a:buNone/>
              <a:defRPr sz="1100">
                <a:solidFill>
                  <a:schemeClr val="bg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de-DE" dirty="0"/>
              <a:t>Foto: UHH</a:t>
            </a:r>
          </a:p>
        </p:txBody>
      </p:sp>
      <p:pic>
        <p:nvPicPr>
          <p:cNvPr id="9" name="UHH-Logo">
            <a:extLst>
              <a:ext uri="{FF2B5EF4-FFF2-40B4-BE49-F238E27FC236}">
                <a16:creationId xmlns:a16="http://schemas.microsoft.com/office/drawing/2014/main" id="{3BDE8800-7D43-0D06-238E-1FA0D202AEC5}"/>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323850" y="4381726"/>
            <a:ext cx="1295822" cy="422049"/>
          </a:xfrm>
          <a:prstGeom prst="rect">
            <a:avLst/>
          </a:prstGeom>
        </p:spPr>
      </p:pic>
      <p:sp>
        <p:nvSpPr>
          <p:cNvPr id="11" name="Datumsplatzhalter">
            <a:extLst>
              <a:ext uri="{FF2B5EF4-FFF2-40B4-BE49-F238E27FC236}">
                <a16:creationId xmlns:a16="http://schemas.microsoft.com/office/drawing/2014/main" id="{7D88BC12-8F4E-BFC6-264F-89270375E7DF}"/>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12" name="Fußzeilenplatzhalter">
            <a:extLst>
              <a:ext uri="{FF2B5EF4-FFF2-40B4-BE49-F238E27FC236}">
                <a16:creationId xmlns:a16="http://schemas.microsoft.com/office/drawing/2014/main" id="{F86D739E-9299-6C18-D483-F75B8037A4A9}"/>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216683533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itel und Inhalt (mit Beschreibung)">
    <p:spTree>
      <p:nvGrpSpPr>
        <p:cNvPr id="1" name=""/>
        <p:cNvGrpSpPr/>
        <p:nvPr/>
      </p:nvGrpSpPr>
      <p:grpSpPr>
        <a:xfrm>
          <a:off x="0" y="0"/>
          <a:ext cx="0" cy="0"/>
          <a:chOff x="0" y="0"/>
          <a:chExt cx="0" cy="0"/>
        </a:xfrm>
      </p:grpSpPr>
      <p:sp>
        <p:nvSpPr>
          <p:cNvPr id="8" name="Blaues Rechteck">
            <a:extLst>
              <a:ext uri="{FF2B5EF4-FFF2-40B4-BE49-F238E27FC236}">
                <a16:creationId xmlns:a16="http://schemas.microsoft.com/office/drawing/2014/main" id="{14BDBED3-5910-DE22-D9E0-EF5709BC0B7D}"/>
              </a:ext>
              <a:ext uri="{C183D7F6-B498-43B3-948B-1728B52AA6E4}">
                <adec:decorative xmlns:adec="http://schemas.microsoft.com/office/drawing/2017/decorative" val="1"/>
              </a:ext>
            </a:extLst>
          </p:cNvPr>
          <p:cNvSpPr/>
          <p:nvPr userDrawn="1"/>
        </p:nvSpPr>
        <p:spPr>
          <a:xfrm>
            <a:off x="5662364" y="0"/>
            <a:ext cx="3481636"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a:extLst>
              <a:ext uri="{FF2B5EF4-FFF2-40B4-BE49-F238E27FC236}">
                <a16:creationId xmlns:a16="http://schemas.microsoft.com/office/drawing/2014/main" id="{022CAA55-EBA8-B65A-0AFD-E54B4AB91321}"/>
              </a:ext>
            </a:extLst>
          </p:cNvPr>
          <p:cNvSpPr>
            <a:spLocks noGrp="1"/>
          </p:cNvSpPr>
          <p:nvPr>
            <p:ph type="title"/>
          </p:nvPr>
        </p:nvSpPr>
        <p:spPr/>
        <p:txBody>
          <a:bodyPr lIns="0"/>
          <a:lstStyle/>
          <a:p>
            <a:r>
              <a:rPr lang="de-DE"/>
              <a:t>Mastertitelformat bearbeiten</a:t>
            </a:r>
          </a:p>
        </p:txBody>
      </p:sp>
      <p:sp>
        <p:nvSpPr>
          <p:cNvPr id="3" name="Inhaltsplatzhalter">
            <a:extLst>
              <a:ext uri="{FF2B5EF4-FFF2-40B4-BE49-F238E27FC236}">
                <a16:creationId xmlns:a16="http://schemas.microsoft.com/office/drawing/2014/main" id="{2C284ADE-10D9-51D8-79D6-838CA1561964}"/>
              </a:ext>
            </a:extLst>
          </p:cNvPr>
          <p:cNvSpPr>
            <a:spLocks noGrp="1"/>
          </p:cNvSpPr>
          <p:nvPr>
            <p:ph sz="half" idx="1"/>
          </p:nvPr>
        </p:nvSpPr>
        <p:spPr>
          <a:xfrm>
            <a:off x="323850" y="1131888"/>
            <a:ext cx="5256262" cy="2952750"/>
          </a:xfrm>
        </p:spPr>
        <p:txBody>
          <a:bodyPr lIns="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2">
            <a:extLst>
              <a:ext uri="{FF2B5EF4-FFF2-40B4-BE49-F238E27FC236}">
                <a16:creationId xmlns:a16="http://schemas.microsoft.com/office/drawing/2014/main" id="{CB799E1F-ECFF-810B-2A66-CDC2F619B91B}"/>
              </a:ext>
            </a:extLst>
          </p:cNvPr>
          <p:cNvSpPr>
            <a:spLocks noGrp="1"/>
          </p:cNvSpPr>
          <p:nvPr>
            <p:ph sz="half" idx="2" hasCustomPrompt="1"/>
          </p:nvPr>
        </p:nvSpPr>
        <p:spPr>
          <a:xfrm>
            <a:off x="5950074" y="1131888"/>
            <a:ext cx="2870076" cy="1922866"/>
          </a:xfrm>
        </p:spPr>
        <p:txBody>
          <a:bodyPr lIns="0" anchor="t" anchorCtr="0">
            <a:normAutofit/>
          </a:bodyPr>
          <a:lstStyle>
            <a:lvl1pPr marL="285750" indent="-285750">
              <a:lnSpc>
                <a:spcPct val="120000"/>
              </a:lnSpc>
              <a:buClr>
                <a:schemeClr val="bg1"/>
              </a:buClr>
              <a:buFont typeface="Wingdings" pitchFamily="2" charset="2"/>
              <a:buChar char="§"/>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r>
          </a:p>
        </p:txBody>
      </p:sp>
      <p:sp>
        <p:nvSpPr>
          <p:cNvPr id="9" name="Foliennummernplatzhalter">
            <a:extLst>
              <a:ext uri="{FF2B5EF4-FFF2-40B4-BE49-F238E27FC236}">
                <a16:creationId xmlns:a16="http://schemas.microsoft.com/office/drawing/2014/main" id="{F6365823-088A-8693-C71E-3BE224B70939}"/>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lvl1pPr>
              <a:defRPr>
                <a:solidFill>
                  <a:schemeClr val="bg1"/>
                </a:solidFill>
              </a:defRPr>
            </a:lvl1pPr>
          </a:lstStyle>
          <a:p>
            <a:fld id="{309D5144-004E-1E45-907B-65C86CA25C3F}" type="slidenum">
              <a:rPr lang="de-DE" smtClean="0"/>
              <a:pPr/>
              <a:t>‹Nr.›</a:t>
            </a:fld>
            <a:endParaRPr lang="de-DE"/>
          </a:p>
        </p:txBody>
      </p:sp>
      <p:sp>
        <p:nvSpPr>
          <p:cNvPr id="5" name="Datumsplatzhalter">
            <a:extLst>
              <a:ext uri="{FF2B5EF4-FFF2-40B4-BE49-F238E27FC236}">
                <a16:creationId xmlns:a16="http://schemas.microsoft.com/office/drawing/2014/main" id="{0406DA75-B94C-88A6-DC22-02C95D67C7E6}"/>
              </a:ext>
              <a:ext uri="{C183D7F6-B498-43B3-948B-1728B52AA6E4}">
                <adec:decorative xmlns:adec="http://schemas.microsoft.com/office/drawing/2017/decorative" val="1"/>
              </a:ext>
            </a:extLst>
          </p:cNvPr>
          <p:cNvSpPr>
            <a:spLocks noGrp="1"/>
          </p:cNvSpPr>
          <p:nvPr>
            <p:ph type="dt" sz="half" idx="13"/>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6" name="Fußzeilenplatzhalter">
            <a:extLst>
              <a:ext uri="{FF2B5EF4-FFF2-40B4-BE49-F238E27FC236}">
                <a16:creationId xmlns:a16="http://schemas.microsoft.com/office/drawing/2014/main" id="{1670BC1F-CA78-59FB-8906-557B8A8BBA26}"/>
              </a:ext>
              <a:ext uri="{C183D7F6-B498-43B3-948B-1728B52AA6E4}">
                <adec:decorative xmlns:adec="http://schemas.microsoft.com/office/drawing/2017/decorative" val="1"/>
              </a:ext>
            </a:extLst>
          </p:cNvPr>
          <p:cNvSpPr>
            <a:spLocks noGrp="1"/>
          </p:cNvSpPr>
          <p:nvPr>
            <p:ph type="ftr" sz="quarter" idx="3"/>
          </p:nvPr>
        </p:nvSpPr>
        <p:spPr>
          <a:xfrm>
            <a:off x="5662364" y="4615010"/>
            <a:ext cx="2499792" cy="274637"/>
          </a:xfrm>
          <a:prstGeom prst="rect">
            <a:avLst/>
          </a:prstGeom>
        </p:spPr>
        <p:txBody>
          <a:bodyPr vert="horz" lIns="91440" tIns="45720" rIns="91440" bIns="45720" rtlCol="0" anchor="ctr"/>
          <a:lstStyle>
            <a:lvl1pPr algn="ctr">
              <a:defRPr sz="1200">
                <a:solidFill>
                  <a:schemeClr val="bg1"/>
                </a:solidFill>
              </a:defRPr>
            </a:lvl1pPr>
          </a:lstStyle>
          <a:p>
            <a:endParaRPr lang="de-DE" dirty="0"/>
          </a:p>
        </p:txBody>
      </p:sp>
    </p:spTree>
    <p:extLst>
      <p:ext uri="{BB962C8B-B14F-4D97-AF65-F5344CB8AC3E}">
        <p14:creationId xmlns:p14="http://schemas.microsoft.com/office/powerpoint/2010/main" val="18362435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4964934C-EA16-90F9-FF01-DDA26AEA7582}"/>
              </a:ext>
            </a:extLst>
          </p:cNvPr>
          <p:cNvSpPr>
            <a:spLocks noGrp="1"/>
          </p:cNvSpPr>
          <p:nvPr>
            <p:ph type="title"/>
          </p:nvPr>
        </p:nvSpPr>
        <p:spPr/>
        <p:txBody>
          <a:bodyPr/>
          <a:lstStyle/>
          <a:p>
            <a:r>
              <a:rPr lang="de-DE"/>
              <a:t>Mastertitelformat bearbeiten</a:t>
            </a:r>
          </a:p>
        </p:txBody>
      </p:sp>
      <p:sp>
        <p:nvSpPr>
          <p:cNvPr id="6" name="Foliennummernplatzhalter">
            <a:extLst>
              <a:ext uri="{FF2B5EF4-FFF2-40B4-BE49-F238E27FC236}">
                <a16:creationId xmlns:a16="http://schemas.microsoft.com/office/drawing/2014/main" id="{8A498CDC-352F-BF56-E3E4-9366FD040654}"/>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a:p>
        </p:txBody>
      </p:sp>
      <p:sp>
        <p:nvSpPr>
          <p:cNvPr id="3" name="Datumsplatzhalter">
            <a:extLst>
              <a:ext uri="{FF2B5EF4-FFF2-40B4-BE49-F238E27FC236}">
                <a16:creationId xmlns:a16="http://schemas.microsoft.com/office/drawing/2014/main" id="{B324906E-3EC6-43D0-38B0-7F3BC8939CCD}"/>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4" name="Fußzeilenplatzhalter">
            <a:extLst>
              <a:ext uri="{FF2B5EF4-FFF2-40B4-BE49-F238E27FC236}">
                <a16:creationId xmlns:a16="http://schemas.microsoft.com/office/drawing/2014/main" id="{511DF910-5AC6-4699-67BD-422B03AEE635}"/>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16194913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4" name="Foliennummernplatzhalter">
            <a:extLst>
              <a:ext uri="{FF2B5EF4-FFF2-40B4-BE49-F238E27FC236}">
                <a16:creationId xmlns:a16="http://schemas.microsoft.com/office/drawing/2014/main" id="{A6F2484B-6A49-A01C-CB00-04C3C61D9058}"/>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dirty="0"/>
          </a:p>
        </p:txBody>
      </p:sp>
      <p:sp>
        <p:nvSpPr>
          <p:cNvPr id="2" name="Datumsplatzhalter">
            <a:extLst>
              <a:ext uri="{FF2B5EF4-FFF2-40B4-BE49-F238E27FC236}">
                <a16:creationId xmlns:a16="http://schemas.microsoft.com/office/drawing/2014/main" id="{A6EB1508-E0F4-F09F-03BC-AA73731C5037}"/>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3" name="Fußzeilenplatzhalter">
            <a:extLst>
              <a:ext uri="{FF2B5EF4-FFF2-40B4-BE49-F238E27FC236}">
                <a16:creationId xmlns:a16="http://schemas.microsoft.com/office/drawing/2014/main" id="{AA413CEF-D37C-976C-E37F-68A4D6D80B7E}"/>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30417754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022CAA55-EBA8-B65A-0AFD-E54B4AB91321}"/>
              </a:ext>
            </a:extLst>
          </p:cNvPr>
          <p:cNvSpPr>
            <a:spLocks noGrp="1"/>
          </p:cNvSpPr>
          <p:nvPr>
            <p:ph type="title"/>
          </p:nvPr>
        </p:nvSpPr>
        <p:spPr/>
        <p:txBody>
          <a:bodyPr lIns="0"/>
          <a:lstStyle/>
          <a:p>
            <a:r>
              <a:rPr lang="de-DE"/>
              <a:t>Mastertitelformat bearbeiten</a:t>
            </a:r>
          </a:p>
        </p:txBody>
      </p:sp>
      <p:sp>
        <p:nvSpPr>
          <p:cNvPr id="3" name="Inhaltsplatzhalter">
            <a:extLst>
              <a:ext uri="{FF2B5EF4-FFF2-40B4-BE49-F238E27FC236}">
                <a16:creationId xmlns:a16="http://schemas.microsoft.com/office/drawing/2014/main" id="{2C284ADE-10D9-51D8-79D6-838CA1561964}"/>
              </a:ext>
            </a:extLst>
          </p:cNvPr>
          <p:cNvSpPr>
            <a:spLocks noGrp="1"/>
          </p:cNvSpPr>
          <p:nvPr>
            <p:ph sz="half" idx="1"/>
          </p:nvPr>
        </p:nvSpPr>
        <p:spPr>
          <a:xfrm>
            <a:off x="323850" y="1134994"/>
            <a:ext cx="3960118" cy="2949644"/>
          </a:xfrm>
        </p:spPr>
        <p:txBody>
          <a:bodyPr lIns="0"/>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2">
            <a:extLst>
              <a:ext uri="{FF2B5EF4-FFF2-40B4-BE49-F238E27FC236}">
                <a16:creationId xmlns:a16="http://schemas.microsoft.com/office/drawing/2014/main" id="{CB799E1F-ECFF-810B-2A66-CDC2F619B91B}"/>
              </a:ext>
            </a:extLst>
          </p:cNvPr>
          <p:cNvSpPr>
            <a:spLocks noGrp="1"/>
          </p:cNvSpPr>
          <p:nvPr>
            <p:ph sz="half" idx="2"/>
          </p:nvPr>
        </p:nvSpPr>
        <p:spPr>
          <a:xfrm>
            <a:off x="4860032" y="1134994"/>
            <a:ext cx="3960118" cy="2949644"/>
          </a:xfrm>
        </p:spPr>
        <p:txBody>
          <a:bodyPr lIns="0"/>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Foliennummernplatzhalter">
            <a:extLst>
              <a:ext uri="{FF2B5EF4-FFF2-40B4-BE49-F238E27FC236}">
                <a16:creationId xmlns:a16="http://schemas.microsoft.com/office/drawing/2014/main" id="{E58634C5-D0B6-1717-8CE0-5AE7DF487E45}"/>
              </a:ext>
              <a:ext uri="{C183D7F6-B498-43B3-948B-1728B52AA6E4}">
                <adec:decorative xmlns:adec="http://schemas.microsoft.com/office/drawing/2017/decorative" val="1"/>
              </a:ext>
            </a:extLst>
          </p:cNvPr>
          <p:cNvSpPr>
            <a:spLocks noGrp="1"/>
          </p:cNvSpPr>
          <p:nvPr>
            <p:ph type="sldNum" sz="quarter" idx="12"/>
          </p:nvPr>
        </p:nvSpPr>
        <p:spPr>
          <a:xfrm>
            <a:off x="8123094" y="4616957"/>
            <a:ext cx="702990" cy="274637"/>
          </a:xfrm>
          <a:prstGeom prst="rect">
            <a:avLst/>
          </a:prstGeom>
        </p:spPr>
        <p:txBody>
          <a:bodyPr/>
          <a:lstStyle>
            <a:lvl1pPr algn="r">
              <a:defRPr/>
            </a:lvl1pPr>
          </a:lstStyle>
          <a:p>
            <a:fld id="{309D5144-004E-1E45-907B-65C86CA25C3F}" type="slidenum">
              <a:rPr lang="de-DE" smtClean="0"/>
              <a:pPr/>
              <a:t>‹Nr.›</a:t>
            </a:fld>
            <a:endParaRPr lang="de-DE"/>
          </a:p>
        </p:txBody>
      </p:sp>
      <p:sp>
        <p:nvSpPr>
          <p:cNvPr id="5" name="Datumsplatzhalter">
            <a:extLst>
              <a:ext uri="{FF2B5EF4-FFF2-40B4-BE49-F238E27FC236}">
                <a16:creationId xmlns:a16="http://schemas.microsoft.com/office/drawing/2014/main" id="{256A2770-1A1F-77F6-78D7-E44AEAE9E9BF}"/>
              </a:ext>
              <a:ext uri="{C183D7F6-B498-43B3-948B-1728B52AA6E4}">
                <adec:decorative xmlns:adec="http://schemas.microsoft.com/office/drawing/2017/decorative" val="1"/>
              </a:ext>
            </a:extLst>
          </p:cNvPr>
          <p:cNvSpPr>
            <a:spLocks noGrp="1"/>
          </p:cNvSpPr>
          <p:nvPr>
            <p:ph type="dt" sz="half" idx="13"/>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6" name="Fußzeilenplatzhalter">
            <a:extLst>
              <a:ext uri="{FF2B5EF4-FFF2-40B4-BE49-F238E27FC236}">
                <a16:creationId xmlns:a16="http://schemas.microsoft.com/office/drawing/2014/main" id="{1BB2272B-6D56-1FA3-D138-FFB24858D55A}"/>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1033110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11" name="Titel">
            <a:extLst>
              <a:ext uri="{FF2B5EF4-FFF2-40B4-BE49-F238E27FC236}">
                <a16:creationId xmlns:a16="http://schemas.microsoft.com/office/drawing/2014/main" id="{CD2ED777-FF9B-1F8E-A73B-AE96714D02D1}"/>
              </a:ext>
            </a:extLst>
          </p:cNvPr>
          <p:cNvSpPr>
            <a:spLocks noGrp="1"/>
          </p:cNvSpPr>
          <p:nvPr>
            <p:ph type="title"/>
          </p:nvPr>
        </p:nvSpPr>
        <p:spPr>
          <a:xfrm>
            <a:off x="323850" y="339502"/>
            <a:ext cx="8496300" cy="575841"/>
          </a:xfrm>
        </p:spPr>
        <p:txBody>
          <a:bodyPr/>
          <a:lstStyle/>
          <a:p>
            <a:r>
              <a:rPr lang="de-DE"/>
              <a:t>Mastertitelformat bearbeiten</a:t>
            </a:r>
          </a:p>
        </p:txBody>
      </p:sp>
      <p:sp>
        <p:nvSpPr>
          <p:cNvPr id="3" name="Textplatzhalter">
            <a:extLst>
              <a:ext uri="{FF2B5EF4-FFF2-40B4-BE49-F238E27FC236}">
                <a16:creationId xmlns:a16="http://schemas.microsoft.com/office/drawing/2014/main" id="{E37D0021-4AE9-12EF-77C5-6E40087CFF1F}"/>
              </a:ext>
            </a:extLst>
          </p:cNvPr>
          <p:cNvSpPr>
            <a:spLocks noGrp="1"/>
          </p:cNvSpPr>
          <p:nvPr>
            <p:ph type="body" idx="1"/>
          </p:nvPr>
        </p:nvSpPr>
        <p:spPr>
          <a:xfrm>
            <a:off x="323850" y="1133330"/>
            <a:ext cx="3960117" cy="61193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a:extLst>
              <a:ext uri="{FF2B5EF4-FFF2-40B4-BE49-F238E27FC236}">
                <a16:creationId xmlns:a16="http://schemas.microsoft.com/office/drawing/2014/main" id="{5A6B0E0E-75A2-F94A-0962-615DE4EB24E2}"/>
              </a:ext>
            </a:extLst>
          </p:cNvPr>
          <p:cNvSpPr>
            <a:spLocks noGrp="1"/>
          </p:cNvSpPr>
          <p:nvPr>
            <p:ph sz="half" idx="2"/>
          </p:nvPr>
        </p:nvSpPr>
        <p:spPr>
          <a:xfrm>
            <a:off x="323850" y="1879600"/>
            <a:ext cx="3960117" cy="2205038"/>
          </a:xfrm>
        </p:spPr>
        <p:txBody>
          <a:bodyPr/>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Textplatzhalter 2">
            <a:extLst>
              <a:ext uri="{FF2B5EF4-FFF2-40B4-BE49-F238E27FC236}">
                <a16:creationId xmlns:a16="http://schemas.microsoft.com/office/drawing/2014/main" id="{04117240-25E0-9C7E-438D-28789BCE676F}"/>
              </a:ext>
            </a:extLst>
          </p:cNvPr>
          <p:cNvSpPr>
            <a:spLocks noGrp="1"/>
          </p:cNvSpPr>
          <p:nvPr>
            <p:ph type="body" idx="13"/>
          </p:nvPr>
        </p:nvSpPr>
        <p:spPr>
          <a:xfrm>
            <a:off x="4860033" y="1133330"/>
            <a:ext cx="3960117"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2">
            <a:extLst>
              <a:ext uri="{FF2B5EF4-FFF2-40B4-BE49-F238E27FC236}">
                <a16:creationId xmlns:a16="http://schemas.microsoft.com/office/drawing/2014/main" id="{BCE98A3E-1FE1-0DB5-2352-C9DF207F4BE3}"/>
              </a:ext>
            </a:extLst>
          </p:cNvPr>
          <p:cNvSpPr>
            <a:spLocks noGrp="1"/>
          </p:cNvSpPr>
          <p:nvPr>
            <p:ph sz="quarter" idx="4"/>
          </p:nvPr>
        </p:nvSpPr>
        <p:spPr>
          <a:xfrm>
            <a:off x="4860033" y="1879600"/>
            <a:ext cx="3960117" cy="2205038"/>
          </a:xfrm>
        </p:spPr>
        <p:txBody>
          <a:bodyPr/>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 name="Foliennummernplatzhalter">
            <a:extLst>
              <a:ext uri="{FF2B5EF4-FFF2-40B4-BE49-F238E27FC236}">
                <a16:creationId xmlns:a16="http://schemas.microsoft.com/office/drawing/2014/main" id="{2D7E17B0-6C39-E84C-8C98-5FA3A41CA805}"/>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a:p>
        </p:txBody>
      </p:sp>
      <p:sp>
        <p:nvSpPr>
          <p:cNvPr id="2" name="Datumsplatzhalter">
            <a:extLst>
              <a:ext uri="{FF2B5EF4-FFF2-40B4-BE49-F238E27FC236}">
                <a16:creationId xmlns:a16="http://schemas.microsoft.com/office/drawing/2014/main" id="{1D790461-F92A-CC5D-2798-7693BAA16A29}"/>
              </a:ext>
              <a:ext uri="{C183D7F6-B498-43B3-948B-1728B52AA6E4}">
                <adec:decorative xmlns:adec="http://schemas.microsoft.com/office/drawing/2017/decorative" val="1"/>
              </a:ext>
            </a:extLst>
          </p:cNvPr>
          <p:cNvSpPr>
            <a:spLocks noGrp="1"/>
          </p:cNvSpPr>
          <p:nvPr>
            <p:ph type="dt" sz="half" idx="14"/>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5" name="Fußzeilenplatzhalter">
            <a:extLst>
              <a:ext uri="{FF2B5EF4-FFF2-40B4-BE49-F238E27FC236}">
                <a16:creationId xmlns:a16="http://schemas.microsoft.com/office/drawing/2014/main" id="{DDED3A4E-19FA-52ED-810A-479DD1F26592}"/>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6004212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71CA5E38-AD06-052F-D243-EF2FC83E6373}"/>
              </a:ext>
            </a:extLst>
          </p:cNvPr>
          <p:cNvSpPr>
            <a:spLocks noGrp="1"/>
          </p:cNvSpPr>
          <p:nvPr>
            <p:ph type="title" hasCustomPrompt="1"/>
          </p:nvPr>
        </p:nvSpPr>
        <p:spPr>
          <a:xfrm>
            <a:off x="323850" y="339502"/>
            <a:ext cx="3168650" cy="575841"/>
          </a:xfrm>
        </p:spPr>
        <p:txBody>
          <a:bodyPr/>
          <a:lstStyle/>
          <a:p>
            <a:r>
              <a:rPr lang="de-DE" dirty="0"/>
              <a:t>Titel</a:t>
            </a:r>
          </a:p>
        </p:txBody>
      </p:sp>
      <p:sp>
        <p:nvSpPr>
          <p:cNvPr id="4" name="Textplatzhalter">
            <a:extLst>
              <a:ext uri="{FF2B5EF4-FFF2-40B4-BE49-F238E27FC236}">
                <a16:creationId xmlns:a16="http://schemas.microsoft.com/office/drawing/2014/main" id="{C6CD7452-71E2-D02E-ACAE-A574F4E5A958}"/>
              </a:ext>
            </a:extLst>
          </p:cNvPr>
          <p:cNvSpPr>
            <a:spLocks noGrp="1"/>
          </p:cNvSpPr>
          <p:nvPr>
            <p:ph type="body" sz="half" idx="2"/>
          </p:nvPr>
        </p:nvSpPr>
        <p:spPr>
          <a:xfrm>
            <a:off x="323851" y="1131888"/>
            <a:ext cx="3168650" cy="29527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3" name="Inhaltsplatzhalter">
            <a:extLst>
              <a:ext uri="{FF2B5EF4-FFF2-40B4-BE49-F238E27FC236}">
                <a16:creationId xmlns:a16="http://schemas.microsoft.com/office/drawing/2014/main" id="{7610A72B-21A5-96FD-DCC8-D60D15D1ADB3}"/>
              </a:ext>
            </a:extLst>
          </p:cNvPr>
          <p:cNvSpPr>
            <a:spLocks noGrp="1"/>
          </p:cNvSpPr>
          <p:nvPr>
            <p:ph idx="1"/>
          </p:nvPr>
        </p:nvSpPr>
        <p:spPr>
          <a:xfrm>
            <a:off x="3887788" y="339503"/>
            <a:ext cx="4932362" cy="37451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Foliennummernplatzhalter">
            <a:extLst>
              <a:ext uri="{FF2B5EF4-FFF2-40B4-BE49-F238E27FC236}">
                <a16:creationId xmlns:a16="http://schemas.microsoft.com/office/drawing/2014/main" id="{32C229D4-8F43-CC72-97C2-B0866651DC21}"/>
              </a:ext>
              <a:ext uri="{C183D7F6-B498-43B3-948B-1728B52AA6E4}">
                <adec:decorative xmlns:adec="http://schemas.microsoft.com/office/drawing/2017/decorative" val="1"/>
              </a:ext>
            </a:extLst>
          </p:cNvPr>
          <p:cNvSpPr>
            <a:spLocks noGrp="1"/>
          </p:cNvSpPr>
          <p:nvPr>
            <p:ph type="sldNum" sz="quarter" idx="12"/>
          </p:nvPr>
        </p:nvSpPr>
        <p:spPr>
          <a:xfrm>
            <a:off x="8117160" y="4616957"/>
            <a:ext cx="702990" cy="274637"/>
          </a:xfrm>
          <a:prstGeom prst="rect">
            <a:avLst/>
          </a:prstGeom>
        </p:spPr>
        <p:txBody>
          <a:bodyPr/>
          <a:lstStyle/>
          <a:p>
            <a:fld id="{309D5144-004E-1E45-907B-65C86CA25C3F}" type="slidenum">
              <a:rPr lang="de-DE" smtClean="0"/>
              <a:t>‹Nr.›</a:t>
            </a:fld>
            <a:endParaRPr lang="de-DE"/>
          </a:p>
        </p:txBody>
      </p:sp>
      <p:sp>
        <p:nvSpPr>
          <p:cNvPr id="2" name="Datumsplatzhalter">
            <a:extLst>
              <a:ext uri="{FF2B5EF4-FFF2-40B4-BE49-F238E27FC236}">
                <a16:creationId xmlns:a16="http://schemas.microsoft.com/office/drawing/2014/main" id="{AB98D548-7EFA-0993-27E3-142384E12365}"/>
              </a:ext>
              <a:ext uri="{C183D7F6-B498-43B3-948B-1728B52AA6E4}">
                <adec:decorative xmlns:adec="http://schemas.microsoft.com/office/drawing/2017/decorative" val="1"/>
              </a:ext>
            </a:extLst>
          </p:cNvPr>
          <p:cNvSpPr>
            <a:spLocks noGrp="1"/>
          </p:cNvSpPr>
          <p:nvPr>
            <p:ph type="dt" sz="half" idx="13"/>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5" name="Fußzeilenplatzhalter">
            <a:extLst>
              <a:ext uri="{FF2B5EF4-FFF2-40B4-BE49-F238E27FC236}">
                <a16:creationId xmlns:a16="http://schemas.microsoft.com/office/drawing/2014/main" id="{3A89B385-8C99-FB81-B57F-F3ED4EB9C571}"/>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13785369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sp>
        <p:nvSpPr>
          <p:cNvPr id="9" name="Titel">
            <a:extLst>
              <a:ext uri="{FF2B5EF4-FFF2-40B4-BE49-F238E27FC236}">
                <a16:creationId xmlns:a16="http://schemas.microsoft.com/office/drawing/2014/main" id="{A7BA631A-EF29-8182-4001-4759D6684911}"/>
              </a:ext>
            </a:extLst>
          </p:cNvPr>
          <p:cNvSpPr>
            <a:spLocks noGrp="1"/>
          </p:cNvSpPr>
          <p:nvPr>
            <p:ph type="title" hasCustomPrompt="1"/>
          </p:nvPr>
        </p:nvSpPr>
        <p:spPr>
          <a:xfrm>
            <a:off x="323850" y="339502"/>
            <a:ext cx="3168650" cy="575841"/>
          </a:xfrm>
        </p:spPr>
        <p:txBody>
          <a:bodyPr/>
          <a:lstStyle/>
          <a:p>
            <a:r>
              <a:rPr lang="de-DE" dirty="0"/>
              <a:t>Titel</a:t>
            </a:r>
          </a:p>
        </p:txBody>
      </p:sp>
      <p:sp>
        <p:nvSpPr>
          <p:cNvPr id="4" name="Textplatzhalter">
            <a:extLst>
              <a:ext uri="{FF2B5EF4-FFF2-40B4-BE49-F238E27FC236}">
                <a16:creationId xmlns:a16="http://schemas.microsoft.com/office/drawing/2014/main" id="{9690B3AD-4342-072E-81A9-FF969E28A3EC}"/>
              </a:ext>
            </a:extLst>
          </p:cNvPr>
          <p:cNvSpPr>
            <a:spLocks noGrp="1"/>
          </p:cNvSpPr>
          <p:nvPr>
            <p:ph type="body" sz="half" idx="2"/>
          </p:nvPr>
        </p:nvSpPr>
        <p:spPr>
          <a:xfrm>
            <a:off x="323851" y="1543050"/>
            <a:ext cx="3168650" cy="254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3" name="Bildplatzhalter">
            <a:extLst>
              <a:ext uri="{FF2B5EF4-FFF2-40B4-BE49-F238E27FC236}">
                <a16:creationId xmlns:a16="http://schemas.microsoft.com/office/drawing/2014/main" id="{2922ACD9-FFDA-7A98-706E-2EE5D82A6D4B}"/>
              </a:ext>
            </a:extLst>
          </p:cNvPr>
          <p:cNvSpPr>
            <a:spLocks noGrp="1"/>
          </p:cNvSpPr>
          <p:nvPr>
            <p:ph type="pic" idx="1" hasCustomPrompt="1"/>
          </p:nvPr>
        </p:nvSpPr>
        <p:spPr>
          <a:xfrm>
            <a:off x="4067944" y="339725"/>
            <a:ext cx="4752206" cy="3744913"/>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dirty="0"/>
              <a:t>Bild einfügen und mit Alternativtext versehen</a:t>
            </a:r>
          </a:p>
        </p:txBody>
      </p:sp>
      <p:sp>
        <p:nvSpPr>
          <p:cNvPr id="2" name="Foliennummernplatzhalter">
            <a:extLst>
              <a:ext uri="{FF2B5EF4-FFF2-40B4-BE49-F238E27FC236}">
                <a16:creationId xmlns:a16="http://schemas.microsoft.com/office/drawing/2014/main" id="{42E28986-8242-C2CB-3C35-2C7D2E91C186}"/>
              </a:ext>
              <a:ext uri="{C183D7F6-B498-43B3-948B-1728B52AA6E4}">
                <adec:decorative xmlns:adec="http://schemas.microsoft.com/office/drawing/2017/decorative" val="1"/>
              </a:ext>
            </a:extLst>
          </p:cNvPr>
          <p:cNvSpPr>
            <a:spLocks noGrp="1"/>
          </p:cNvSpPr>
          <p:nvPr>
            <p:ph type="sldNum" sz="quarter" idx="12"/>
          </p:nvPr>
        </p:nvSpPr>
        <p:spPr>
          <a:xfrm>
            <a:off x="8123094" y="4616957"/>
            <a:ext cx="702990" cy="274637"/>
          </a:xfrm>
          <a:prstGeom prst="rect">
            <a:avLst/>
          </a:prstGeom>
        </p:spPr>
        <p:txBody>
          <a:bodyPr/>
          <a:lstStyle>
            <a:lvl1pPr algn="r">
              <a:defRPr/>
            </a:lvl1pPr>
          </a:lstStyle>
          <a:p>
            <a:fld id="{309D5144-004E-1E45-907B-65C86CA25C3F}" type="slidenum">
              <a:rPr lang="de-DE" smtClean="0"/>
              <a:pPr/>
              <a:t>‹Nr.›</a:t>
            </a:fld>
            <a:endParaRPr lang="de-DE"/>
          </a:p>
        </p:txBody>
      </p:sp>
      <p:sp>
        <p:nvSpPr>
          <p:cNvPr id="5" name="Datumsplatzhalter">
            <a:extLst>
              <a:ext uri="{FF2B5EF4-FFF2-40B4-BE49-F238E27FC236}">
                <a16:creationId xmlns:a16="http://schemas.microsoft.com/office/drawing/2014/main" id="{38E4443A-0699-BA84-956E-50A918F28F98}"/>
              </a:ext>
              <a:ext uri="{C183D7F6-B498-43B3-948B-1728B52AA6E4}">
                <adec:decorative xmlns:adec="http://schemas.microsoft.com/office/drawing/2017/decorative" val="1"/>
              </a:ext>
            </a:extLst>
          </p:cNvPr>
          <p:cNvSpPr>
            <a:spLocks noGrp="1"/>
          </p:cNvSpPr>
          <p:nvPr>
            <p:ph type="dt" sz="half" idx="13"/>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6" name="Fußzeilenplatzhalter">
            <a:extLst>
              <a:ext uri="{FF2B5EF4-FFF2-40B4-BE49-F238E27FC236}">
                <a16:creationId xmlns:a16="http://schemas.microsoft.com/office/drawing/2014/main" id="{2B7E7A43-F431-D033-68A6-04D5F8AE65F8}"/>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39049401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43FE6B7B-AECD-5DB3-3C5A-BC472D3EB264}"/>
              </a:ext>
            </a:extLst>
          </p:cNvPr>
          <p:cNvSpPr>
            <a:spLocks noGrp="1"/>
          </p:cNvSpPr>
          <p:nvPr>
            <p:ph type="title"/>
          </p:nvPr>
        </p:nvSpPr>
        <p:spPr/>
        <p:txBody>
          <a:bodyPr/>
          <a:lstStyle/>
          <a:p>
            <a:r>
              <a:rPr lang="de-DE"/>
              <a:t>Mastertitelformat bearbeiten</a:t>
            </a:r>
          </a:p>
        </p:txBody>
      </p:sp>
      <p:sp>
        <p:nvSpPr>
          <p:cNvPr id="3" name="Vertikaler Textplatzhalter">
            <a:extLst>
              <a:ext uri="{FF2B5EF4-FFF2-40B4-BE49-F238E27FC236}">
                <a16:creationId xmlns:a16="http://schemas.microsoft.com/office/drawing/2014/main" id="{90EE0EAE-B40D-ABFA-DF3B-1E0A271EBFF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oliennummernplatzhalter">
            <a:extLst>
              <a:ext uri="{FF2B5EF4-FFF2-40B4-BE49-F238E27FC236}">
                <a16:creationId xmlns:a16="http://schemas.microsoft.com/office/drawing/2014/main" id="{73D19A3A-9D19-25EC-0099-B725FA014C1E}"/>
              </a:ext>
              <a:ext uri="{C183D7F6-B498-43B3-948B-1728B52AA6E4}">
                <adec:decorative xmlns:adec="http://schemas.microsoft.com/office/drawing/2017/decorative" val="1"/>
              </a:ext>
            </a:extLst>
          </p:cNvPr>
          <p:cNvSpPr>
            <a:spLocks noGrp="1"/>
          </p:cNvSpPr>
          <p:nvPr>
            <p:ph type="sldNum" sz="quarter" idx="12"/>
          </p:nvPr>
        </p:nvSpPr>
        <p:spPr>
          <a:xfrm>
            <a:off x="8244408" y="4616957"/>
            <a:ext cx="702990" cy="274637"/>
          </a:xfrm>
          <a:prstGeom prst="rect">
            <a:avLst/>
          </a:prstGeom>
        </p:spPr>
        <p:txBody>
          <a:bodyPr/>
          <a:lstStyle/>
          <a:p>
            <a:fld id="{309D5144-004E-1E45-907B-65C86CA25C3F}" type="slidenum">
              <a:rPr lang="de-DE" smtClean="0"/>
              <a:t>‹Nr.›</a:t>
            </a:fld>
            <a:endParaRPr lang="de-DE"/>
          </a:p>
        </p:txBody>
      </p:sp>
      <p:sp>
        <p:nvSpPr>
          <p:cNvPr id="7" name="Datumsplatzhalter">
            <a:extLst>
              <a:ext uri="{FF2B5EF4-FFF2-40B4-BE49-F238E27FC236}">
                <a16:creationId xmlns:a16="http://schemas.microsoft.com/office/drawing/2014/main" id="{EAEFFCCA-FF96-1BD5-82EC-A8E5D8FC778A}"/>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8" name="Fußzeilenplatzhalter">
            <a:extLst>
              <a:ext uri="{FF2B5EF4-FFF2-40B4-BE49-F238E27FC236}">
                <a16:creationId xmlns:a16="http://schemas.microsoft.com/office/drawing/2014/main" id="{CC773BF3-EE87-D7D3-42AC-14118F40BB75}"/>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35024424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ertikaler Titel und Text">
    <p:spTree>
      <p:nvGrpSpPr>
        <p:cNvPr id="1" name=""/>
        <p:cNvGrpSpPr/>
        <p:nvPr/>
      </p:nvGrpSpPr>
      <p:grpSpPr>
        <a:xfrm>
          <a:off x="0" y="0"/>
          <a:ext cx="0" cy="0"/>
          <a:chOff x="0" y="0"/>
          <a:chExt cx="0" cy="0"/>
        </a:xfrm>
      </p:grpSpPr>
      <p:sp>
        <p:nvSpPr>
          <p:cNvPr id="2" name="Vertikaler Titel">
            <a:extLst>
              <a:ext uri="{FF2B5EF4-FFF2-40B4-BE49-F238E27FC236}">
                <a16:creationId xmlns:a16="http://schemas.microsoft.com/office/drawing/2014/main" id="{739204E3-4520-F5FE-68EE-32837232A4E6}"/>
              </a:ext>
            </a:extLst>
          </p:cNvPr>
          <p:cNvSpPr>
            <a:spLocks noGrp="1"/>
          </p:cNvSpPr>
          <p:nvPr>
            <p:ph type="title" orient="vert"/>
          </p:nvPr>
        </p:nvSpPr>
        <p:spPr>
          <a:xfrm>
            <a:off x="6543675" y="274638"/>
            <a:ext cx="1971675" cy="4357687"/>
          </a:xfrm>
        </p:spPr>
        <p:txBody>
          <a:bodyPr vert="eaVert"/>
          <a:lstStyle/>
          <a:p>
            <a:r>
              <a:rPr lang="de-DE"/>
              <a:t>Mastertitelformat bearbeiten</a:t>
            </a:r>
          </a:p>
        </p:txBody>
      </p:sp>
      <p:sp>
        <p:nvSpPr>
          <p:cNvPr id="3" name="Vertikaler Textplatzhalter">
            <a:extLst>
              <a:ext uri="{FF2B5EF4-FFF2-40B4-BE49-F238E27FC236}">
                <a16:creationId xmlns:a16="http://schemas.microsoft.com/office/drawing/2014/main" id="{223D141D-59D3-B9C9-964F-A39EADF2986C}"/>
              </a:ext>
            </a:extLst>
          </p:cNvPr>
          <p:cNvSpPr>
            <a:spLocks noGrp="1"/>
          </p:cNvSpPr>
          <p:nvPr>
            <p:ph type="body" orient="vert" idx="1"/>
          </p:nvPr>
        </p:nvSpPr>
        <p:spPr>
          <a:xfrm>
            <a:off x="628650" y="274638"/>
            <a:ext cx="5762625" cy="435768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oliennummernplatzhalter">
            <a:extLst>
              <a:ext uri="{FF2B5EF4-FFF2-40B4-BE49-F238E27FC236}">
                <a16:creationId xmlns:a16="http://schemas.microsoft.com/office/drawing/2014/main" id="{F81C2F92-9DFB-31EA-C968-2E1243100A38}"/>
              </a:ext>
              <a:ext uri="{C183D7F6-B498-43B3-948B-1728B52AA6E4}">
                <adec:decorative xmlns:adec="http://schemas.microsoft.com/office/drawing/2017/decorative" val="1"/>
              </a:ext>
            </a:extLst>
          </p:cNvPr>
          <p:cNvSpPr>
            <a:spLocks noGrp="1"/>
          </p:cNvSpPr>
          <p:nvPr>
            <p:ph type="sldNum" sz="quarter" idx="12"/>
          </p:nvPr>
        </p:nvSpPr>
        <p:spPr>
          <a:xfrm>
            <a:off x="8244408" y="4616957"/>
            <a:ext cx="702990" cy="274637"/>
          </a:xfrm>
          <a:prstGeom prst="rect">
            <a:avLst/>
          </a:prstGeom>
        </p:spPr>
        <p:txBody>
          <a:bodyPr/>
          <a:lstStyle/>
          <a:p>
            <a:fld id="{309D5144-004E-1E45-907B-65C86CA25C3F}" type="slidenum">
              <a:rPr lang="de-DE" smtClean="0"/>
              <a:t>‹Nr.›</a:t>
            </a:fld>
            <a:endParaRPr lang="de-DE"/>
          </a:p>
        </p:txBody>
      </p:sp>
      <p:sp>
        <p:nvSpPr>
          <p:cNvPr id="7" name="Datumsplatzhalter">
            <a:extLst>
              <a:ext uri="{FF2B5EF4-FFF2-40B4-BE49-F238E27FC236}">
                <a16:creationId xmlns:a16="http://schemas.microsoft.com/office/drawing/2014/main" id="{B38C2671-C222-21BA-E35B-E77593FA65F2}"/>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8" name="Fußzeilenplatzhalter">
            <a:extLst>
              <a:ext uri="{FF2B5EF4-FFF2-40B4-BE49-F238E27FC236}">
                <a16:creationId xmlns:a16="http://schemas.microsoft.com/office/drawing/2014/main" id="{ADBC56CA-4587-858F-4917-69D3A260B9A8}"/>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spTree>
    <p:extLst>
      <p:ext uri="{BB962C8B-B14F-4D97-AF65-F5344CB8AC3E}">
        <p14:creationId xmlns:p14="http://schemas.microsoft.com/office/powerpoint/2010/main" val="3486136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a:extLst>
              <a:ext uri="{FF2B5EF4-FFF2-40B4-BE49-F238E27FC236}">
                <a16:creationId xmlns:a16="http://schemas.microsoft.com/office/drawing/2014/main" id="{42467729-862C-ACCE-B8E1-699AA571B6BE}"/>
              </a:ext>
            </a:extLst>
          </p:cNvPr>
          <p:cNvSpPr>
            <a:spLocks noGrp="1"/>
          </p:cNvSpPr>
          <p:nvPr>
            <p:ph type="title"/>
          </p:nvPr>
        </p:nvSpPr>
        <p:spPr>
          <a:xfrm>
            <a:off x="323850" y="339502"/>
            <a:ext cx="8496300" cy="575841"/>
          </a:xfrm>
          <a:prstGeom prst="rect">
            <a:avLst/>
          </a:prstGeom>
        </p:spPr>
        <p:txBody>
          <a:bodyPr vert="horz" lIns="0" tIns="45720" rIns="91440" bIns="45720" rtlCol="0" anchor="t" anchorCtr="0">
            <a:normAutofit/>
          </a:bodyPr>
          <a:lstStyle/>
          <a:p>
            <a:r>
              <a:rPr lang="de-DE" dirty="0"/>
              <a:t>Mastertitelformat bearbeiten</a:t>
            </a:r>
          </a:p>
        </p:txBody>
      </p:sp>
      <p:sp>
        <p:nvSpPr>
          <p:cNvPr id="3" name="Textplatzhalter">
            <a:extLst>
              <a:ext uri="{FF2B5EF4-FFF2-40B4-BE49-F238E27FC236}">
                <a16:creationId xmlns:a16="http://schemas.microsoft.com/office/drawing/2014/main" id="{EC447979-4F8F-513E-6D67-85083E82B188}"/>
              </a:ext>
            </a:extLst>
          </p:cNvPr>
          <p:cNvSpPr>
            <a:spLocks noGrp="1"/>
          </p:cNvSpPr>
          <p:nvPr>
            <p:ph type="body" idx="1"/>
          </p:nvPr>
        </p:nvSpPr>
        <p:spPr>
          <a:xfrm>
            <a:off x="323850" y="1131887"/>
            <a:ext cx="8496300" cy="2933345"/>
          </a:xfrm>
          <a:prstGeom prst="rect">
            <a:avLst/>
          </a:prstGeom>
        </p:spPr>
        <p:txBody>
          <a:bodyPr vert="horz" lIns="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a:extLst>
              <a:ext uri="{FF2B5EF4-FFF2-40B4-BE49-F238E27FC236}">
                <a16:creationId xmlns:a16="http://schemas.microsoft.com/office/drawing/2014/main" id="{A38D8480-7034-8749-BB95-7BE05B39ADB0}"/>
              </a:ext>
              <a:ext uri="{C183D7F6-B498-43B3-948B-1728B52AA6E4}">
                <adec:decorative xmlns:adec="http://schemas.microsoft.com/office/drawing/2017/decorative" val="1"/>
              </a:ext>
            </a:extLst>
          </p:cNvPr>
          <p:cNvSpPr>
            <a:spLocks noGrp="1"/>
          </p:cNvSpPr>
          <p:nvPr>
            <p:ph type="dt" sz="half" idx="2"/>
          </p:nvPr>
        </p:nvSpPr>
        <p:spPr>
          <a:xfrm>
            <a:off x="4211960" y="4615009"/>
            <a:ext cx="997868" cy="274637"/>
          </a:xfrm>
          <a:prstGeom prst="rect">
            <a:avLst/>
          </a:prstGeom>
        </p:spPr>
        <p:txBody>
          <a:bodyPr vert="horz" lIns="91440" tIns="45720" rIns="91440" bIns="45720" rtlCol="0" anchor="ctr"/>
          <a:lstStyle>
            <a:lvl1pPr algn="l">
              <a:defRPr sz="1200">
                <a:solidFill>
                  <a:schemeClr val="tx1"/>
                </a:solidFill>
              </a:defRPr>
            </a:lvl1pPr>
          </a:lstStyle>
          <a:p>
            <a:endParaRPr lang="de-DE" dirty="0"/>
          </a:p>
        </p:txBody>
      </p:sp>
      <p:sp>
        <p:nvSpPr>
          <p:cNvPr id="5" name="Fußzeilenplatzhalter">
            <a:extLst>
              <a:ext uri="{FF2B5EF4-FFF2-40B4-BE49-F238E27FC236}">
                <a16:creationId xmlns:a16="http://schemas.microsoft.com/office/drawing/2014/main" id="{C8655903-FC10-2F8E-CBB3-890499D62CD2}"/>
              </a:ext>
              <a:ext uri="{C183D7F6-B498-43B3-948B-1728B52AA6E4}">
                <adec:decorative xmlns:adec="http://schemas.microsoft.com/office/drawing/2017/decorative" val="1"/>
              </a:ext>
            </a:extLst>
          </p:cNvPr>
          <p:cNvSpPr>
            <a:spLocks noGrp="1"/>
          </p:cNvSpPr>
          <p:nvPr>
            <p:ph type="ftr" sz="quarter" idx="3"/>
          </p:nvPr>
        </p:nvSpPr>
        <p:spPr>
          <a:xfrm>
            <a:off x="5292080" y="4615010"/>
            <a:ext cx="2870076" cy="274637"/>
          </a:xfrm>
          <a:prstGeom prst="rect">
            <a:avLst/>
          </a:prstGeom>
        </p:spPr>
        <p:txBody>
          <a:bodyPr vert="horz" lIns="91440" tIns="45720" rIns="91440" bIns="45720" rtlCol="0" anchor="ctr"/>
          <a:lstStyle>
            <a:lvl1pPr algn="ctr">
              <a:defRPr sz="1200">
                <a:solidFill>
                  <a:schemeClr val="tx1"/>
                </a:solidFill>
              </a:defRPr>
            </a:lvl1pPr>
          </a:lstStyle>
          <a:p>
            <a:endParaRPr lang="de-DE" dirty="0"/>
          </a:p>
        </p:txBody>
      </p:sp>
      <p:pic>
        <p:nvPicPr>
          <p:cNvPr id="10" name="UHH-Logo">
            <a:extLst>
              <a:ext uri="{FF2B5EF4-FFF2-40B4-BE49-F238E27FC236}">
                <a16:creationId xmlns:a16="http://schemas.microsoft.com/office/drawing/2014/main" id="{EA56778A-D8C2-3522-4BDE-8E5736FA4803}"/>
              </a:ext>
              <a:ext uri="{C183D7F6-B498-43B3-948B-1728B52AA6E4}">
                <adec:decorative xmlns:adec="http://schemas.microsoft.com/office/drawing/2017/decorative" val="1"/>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35496" y="4127776"/>
            <a:ext cx="1769139" cy="820237"/>
          </a:xfrm>
          <a:prstGeom prst="rect">
            <a:avLst/>
          </a:prstGeom>
        </p:spPr>
      </p:pic>
      <p:sp>
        <p:nvSpPr>
          <p:cNvPr id="8" name="Foliennummernplatzhalter">
            <a:extLst>
              <a:ext uri="{FF2B5EF4-FFF2-40B4-BE49-F238E27FC236}">
                <a16:creationId xmlns:a16="http://schemas.microsoft.com/office/drawing/2014/main" id="{F0FD46E1-37CF-B929-B565-E8D8B2CAE41F}"/>
              </a:ext>
              <a:ext uri="{C183D7F6-B498-43B3-948B-1728B52AA6E4}">
                <adec:decorative xmlns:adec="http://schemas.microsoft.com/office/drawing/2017/decorative" val="1"/>
              </a:ext>
            </a:extLst>
          </p:cNvPr>
          <p:cNvSpPr>
            <a:spLocks noGrp="1"/>
          </p:cNvSpPr>
          <p:nvPr>
            <p:ph type="sldNum" sz="quarter" idx="4"/>
          </p:nvPr>
        </p:nvSpPr>
        <p:spPr>
          <a:xfrm>
            <a:off x="8162156" y="4615009"/>
            <a:ext cx="657994" cy="274637"/>
          </a:xfrm>
          <a:prstGeom prst="rect">
            <a:avLst/>
          </a:prstGeom>
        </p:spPr>
        <p:txBody>
          <a:bodyPr vert="horz" lIns="91440" tIns="45720" rIns="0" bIns="45720" rtlCol="0" anchor="ctr"/>
          <a:lstStyle>
            <a:lvl1pPr algn="r">
              <a:defRPr sz="1200">
                <a:solidFill>
                  <a:schemeClr val="tx1"/>
                </a:solidFill>
              </a:defRPr>
            </a:lvl1pPr>
          </a:lstStyle>
          <a:p>
            <a:fld id="{3449650F-E03B-624E-B2AD-4F9591B58B11}" type="slidenum">
              <a:rPr lang="de-DE" smtClean="0"/>
              <a:pPr/>
              <a:t>‹Nr.›</a:t>
            </a:fld>
            <a:endParaRPr lang="de-DE" dirty="0"/>
          </a:p>
        </p:txBody>
      </p:sp>
    </p:spTree>
    <p:extLst>
      <p:ext uri="{BB962C8B-B14F-4D97-AF65-F5344CB8AC3E}">
        <p14:creationId xmlns:p14="http://schemas.microsoft.com/office/powerpoint/2010/main" val="3650806544"/>
      </p:ext>
    </p:extLst>
  </p:cSld>
  <p:clrMap bg1="lt1" tx1="dk1" bg2="lt2" tx2="dk2" accent1="accent1" accent2="accent2" accent3="accent3" accent4="accent4" accent5="accent5" accent6="accent6" hlink="hlink" folHlink="folHlink"/>
  <p:sldLayoutIdLst>
    <p:sldLayoutId id="2147483730" r:id="rId1"/>
    <p:sldLayoutId id="2147483709" r:id="rId2"/>
    <p:sldLayoutId id="2147483720" r:id="rId3"/>
    <p:sldLayoutId id="2147483738" r:id="rId4"/>
    <p:sldLayoutId id="2147483739" r:id="rId5"/>
    <p:sldLayoutId id="2147483711" r:id="rId6"/>
    <p:sldLayoutId id="2147483735" r:id="rId7"/>
    <p:sldLayoutId id="2147483710" r:id="rId8"/>
    <p:sldLayoutId id="2147483722" r:id="rId9"/>
    <p:sldLayoutId id="2147483740" r:id="rId10"/>
    <p:sldLayoutId id="2147483727" r:id="rId11"/>
    <p:sldLayoutId id="2147483728" r:id="rId12"/>
    <p:sldLayoutId id="2147483726" r:id="rId13"/>
    <p:sldLayoutId id="2147483714" r:id="rId14"/>
    <p:sldLayoutId id="2147483715" r:id="rId15"/>
    <p:sldLayoutId id="2147483712" r:id="rId16"/>
    <p:sldLayoutId id="2147483713" r:id="rId17"/>
    <p:sldLayoutId id="2147483716" r:id="rId18"/>
    <p:sldLayoutId id="2147483717" r:id="rId19"/>
    <p:sldLayoutId id="2147483718" r:id="rId20"/>
    <p:sldLayoutId id="2147483719" r:id="rId21"/>
  </p:sldLayoutIdLst>
  <p:hf hdr="0" ftr="0" dt="0"/>
  <p:txStyles>
    <p:titleStyle>
      <a:lvl1pPr algn="l" defTabSz="914400" rtl="0" eaLnBrk="1" latinLnBrk="0" hangingPunct="1">
        <a:lnSpc>
          <a:spcPct val="110000"/>
        </a:lnSpc>
        <a:spcBef>
          <a:spcPct val="0"/>
        </a:spcBef>
        <a:buNone/>
        <a:defRPr lang="de-DE" sz="2600" b="1" kern="1200" dirty="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200"/>
        </a:spcBef>
        <a:buClr>
          <a:schemeClr val="tx2"/>
        </a:buClr>
        <a:buFont typeface="Wingdings"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tx2"/>
        </a:buClr>
        <a:buFont typeface="Wingdings"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tx2"/>
        </a:buClr>
        <a:buFont typeface="Wingdings"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tx2"/>
        </a:buClr>
        <a:buFont typeface="Wingdings"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tx2"/>
        </a:buClr>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4" userDrawn="1">
          <p15:clr>
            <a:srgbClr val="F26B43"/>
          </p15:clr>
        </p15:guide>
        <p15:guide id="2" pos="204" userDrawn="1">
          <p15:clr>
            <a:srgbClr val="F26B43"/>
          </p15:clr>
        </p15:guide>
        <p15:guide id="3" pos="5556" userDrawn="1">
          <p15:clr>
            <a:srgbClr val="F26B43"/>
          </p15:clr>
        </p15:guide>
        <p15:guide id="4" orient="horz" pos="3026" userDrawn="1">
          <p15:clr>
            <a:srgbClr val="F26B43"/>
          </p15:clr>
        </p15:guide>
        <p15:guide id="5" orient="horz" pos="2573" userDrawn="1">
          <p15:clr>
            <a:srgbClr val="F26B43"/>
          </p15:clr>
        </p15:guide>
        <p15:guide id="6" orient="horz" pos="713" userDrawn="1">
          <p15:clr>
            <a:srgbClr val="F26B43"/>
          </p15:clr>
        </p15:guide>
        <p15:guide id="7" pos="3560" userDrawn="1">
          <p15:clr>
            <a:srgbClr val="F26B43"/>
          </p15:clr>
        </p15:guide>
        <p15:guide id="8" pos="220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rrz.uni-hamburg.de/kennung-authentifizierung/2fa.html#16791911" TargetMode="Externa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a:extLst>
              <a:ext uri="{FF2B5EF4-FFF2-40B4-BE49-F238E27FC236}">
                <a16:creationId xmlns:a16="http://schemas.microsoft.com/office/drawing/2014/main" id="{C8A05639-FD8E-FA8D-ED3F-70A562242E18}"/>
              </a:ext>
            </a:extLst>
          </p:cNvPr>
          <p:cNvSpPr>
            <a:spLocks noGrp="1"/>
          </p:cNvSpPr>
          <p:nvPr>
            <p:ph type="ctrTitle"/>
          </p:nvPr>
        </p:nvSpPr>
        <p:spPr>
          <a:xfrm>
            <a:off x="395536" y="3219822"/>
            <a:ext cx="6912768" cy="1027845"/>
          </a:xfrm>
        </p:spPr>
        <p:txBody>
          <a:bodyPr>
            <a:normAutofit/>
          </a:bodyPr>
          <a:lstStyle/>
          <a:p>
            <a:r>
              <a:rPr lang="de-DE" dirty="0"/>
              <a:t>Orientierungseinheit: </a:t>
            </a:r>
            <a:r>
              <a:rPr lang="de-DE" dirty="0" err="1"/>
              <a:t>STiNE</a:t>
            </a:r>
            <a:r>
              <a:rPr lang="de-DE" dirty="0"/>
              <a:t>-Anmeldung</a:t>
            </a:r>
            <a:br>
              <a:rPr lang="de-DE" dirty="0"/>
            </a:br>
            <a:r>
              <a:rPr lang="de-DE" dirty="0"/>
              <a:t>B.Sc. Volkswirtschaftslehre </a:t>
            </a:r>
          </a:p>
        </p:txBody>
      </p:sp>
      <p:sp>
        <p:nvSpPr>
          <p:cNvPr id="12" name="Datum">
            <a:extLst>
              <a:ext uri="{FF2B5EF4-FFF2-40B4-BE49-F238E27FC236}">
                <a16:creationId xmlns:a16="http://schemas.microsoft.com/office/drawing/2014/main" id="{BDA64AAD-7D7B-AE92-ED9C-9F2092461C26}"/>
              </a:ext>
            </a:extLst>
          </p:cNvPr>
          <p:cNvSpPr>
            <a:spLocks noGrp="1"/>
          </p:cNvSpPr>
          <p:nvPr>
            <p:ph type="body" sz="quarter" idx="15"/>
          </p:nvPr>
        </p:nvSpPr>
        <p:spPr>
          <a:xfrm>
            <a:off x="392112" y="4371975"/>
            <a:ext cx="1155551" cy="401638"/>
          </a:xfrm>
        </p:spPr>
        <p:txBody>
          <a:bodyPr>
            <a:normAutofit/>
          </a:bodyPr>
          <a:lstStyle/>
          <a:p>
            <a:r>
              <a:rPr lang="de-DE" dirty="0"/>
              <a:t>01.08.2024</a:t>
            </a:r>
          </a:p>
        </p:txBody>
      </p:sp>
      <p:pic>
        <p:nvPicPr>
          <p:cNvPr id="5" name="Grafik" descr="Illustration des Unicampus im Linienstil. Zu erkennen sind unter anderem das Audimax, das Uni-Hauptgebäude, der Philosophenturm, das Geomatikum und der WIWI-Bunker.&#10;Die Illustration ist mit einem Rot-Blau-Verlauf von links nach rechts eingefärbt.">
            <a:extLst>
              <a:ext uri="{FF2B5EF4-FFF2-40B4-BE49-F238E27FC236}">
                <a16:creationId xmlns:a16="http://schemas.microsoft.com/office/drawing/2014/main" id="{EC749683-0B09-84ED-0981-854017A11CA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95536" y="1835576"/>
            <a:ext cx="7488832" cy="1168222"/>
          </a:xfrm>
          <a:prstGeom prst="rect">
            <a:avLst/>
          </a:prstGeom>
        </p:spPr>
      </p:pic>
      <p:pic>
        <p:nvPicPr>
          <p:cNvPr id="7" name="Grafik 6" descr="Wortmarke der Fakultät für Wirtschafts- und Sozialwissenschaften">
            <a:extLst>
              <a:ext uri="{FF2B5EF4-FFF2-40B4-BE49-F238E27FC236}">
                <a16:creationId xmlns:a16="http://schemas.microsoft.com/office/drawing/2014/main" id="{E95355D5-D4A2-4459-957A-A9A577951F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4701" y="602330"/>
            <a:ext cx="1339202" cy="432000"/>
          </a:xfrm>
          <a:prstGeom prst="rect">
            <a:avLst/>
          </a:prstGeom>
        </p:spPr>
      </p:pic>
    </p:spTree>
    <p:extLst>
      <p:ext uri="{BB962C8B-B14F-4D97-AF65-F5344CB8AC3E}">
        <p14:creationId xmlns:p14="http://schemas.microsoft.com/office/powerpoint/2010/main" val="350786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el">
            <a:extLst>
              <a:ext uri="{FF2B5EF4-FFF2-40B4-BE49-F238E27FC236}">
                <a16:creationId xmlns:a16="http://schemas.microsoft.com/office/drawing/2014/main" id="{94BCFC1B-EDB1-71E4-AC4F-B5EEE91607AB}"/>
              </a:ext>
            </a:extLst>
          </p:cNvPr>
          <p:cNvSpPr>
            <a:spLocks noGrp="1"/>
          </p:cNvSpPr>
          <p:nvPr>
            <p:ph type="title"/>
          </p:nvPr>
        </p:nvSpPr>
        <p:spPr>
          <a:xfrm>
            <a:off x="323850" y="339502"/>
            <a:ext cx="8496300" cy="575841"/>
          </a:xfrm>
        </p:spPr>
        <p:txBody>
          <a:bodyPr/>
          <a:lstStyle/>
          <a:p>
            <a:r>
              <a:rPr lang="de-DE" dirty="0"/>
              <a:t>Agenda</a:t>
            </a:r>
          </a:p>
        </p:txBody>
      </p:sp>
      <p:sp>
        <p:nvSpPr>
          <p:cNvPr id="21" name="Inhaltsplatzhalter">
            <a:extLst>
              <a:ext uri="{FF2B5EF4-FFF2-40B4-BE49-F238E27FC236}">
                <a16:creationId xmlns:a16="http://schemas.microsoft.com/office/drawing/2014/main" id="{68C495D2-F20C-BBD9-ED55-DAC439DF9AA9}"/>
              </a:ext>
            </a:extLst>
          </p:cNvPr>
          <p:cNvSpPr>
            <a:spLocks noGrp="1"/>
          </p:cNvSpPr>
          <p:nvPr>
            <p:ph idx="1"/>
          </p:nvPr>
        </p:nvSpPr>
        <p:spPr>
          <a:xfrm>
            <a:off x="2627784" y="1131887"/>
            <a:ext cx="6192366" cy="2952751"/>
          </a:xfrm>
        </p:spPr>
        <p:txBody>
          <a:bodyPr>
            <a:normAutofit/>
          </a:bodyPr>
          <a:lstStyle/>
          <a:p>
            <a:r>
              <a:rPr lang="de-DE" dirty="0"/>
              <a:t>2FA</a:t>
            </a:r>
          </a:p>
          <a:p>
            <a:r>
              <a:rPr lang="de-DE" dirty="0"/>
              <a:t>Anmeldung</a:t>
            </a:r>
          </a:p>
          <a:p>
            <a:pPr marL="450850" indent="-450850"/>
            <a:r>
              <a:rPr lang="de-DE" dirty="0"/>
              <a:t>Nach der Anmeldung</a:t>
            </a:r>
          </a:p>
          <a:p>
            <a:r>
              <a:rPr lang="de-DE" dirty="0"/>
              <a:t>Exkurs </a:t>
            </a:r>
          </a:p>
          <a:p>
            <a:pPr marL="0" indent="0">
              <a:buNone/>
            </a:pPr>
            <a:endParaRPr lang="de-DE" dirty="0"/>
          </a:p>
        </p:txBody>
      </p:sp>
      <p:sp>
        <p:nvSpPr>
          <p:cNvPr id="4" name="Foliennummernplatzhalter">
            <a:extLst>
              <a:ext uri="{FF2B5EF4-FFF2-40B4-BE49-F238E27FC236}">
                <a16:creationId xmlns:a16="http://schemas.microsoft.com/office/drawing/2014/main" id="{2C5475E3-B666-AE18-C8AE-B07CBFA9DCC2}"/>
              </a:ext>
            </a:extLst>
          </p:cNvPr>
          <p:cNvSpPr>
            <a:spLocks noGrp="1"/>
          </p:cNvSpPr>
          <p:nvPr>
            <p:ph type="sldNum" sz="quarter" idx="12"/>
          </p:nvPr>
        </p:nvSpPr>
        <p:spPr>
          <a:xfrm>
            <a:off x="8117160" y="4616957"/>
            <a:ext cx="702990" cy="274637"/>
          </a:xfrm>
        </p:spPr>
        <p:txBody>
          <a:bodyPr/>
          <a:lstStyle/>
          <a:p>
            <a:fld id="{3449650F-E03B-624E-B2AD-4F9591B58B11}" type="slidenum">
              <a:rPr lang="de-DE" smtClean="0"/>
              <a:pPr/>
              <a:t>2</a:t>
            </a:fld>
            <a:endParaRPr lang="de-DE" dirty="0"/>
          </a:p>
        </p:txBody>
      </p:sp>
    </p:spTree>
    <p:extLst>
      <p:ext uri="{BB962C8B-B14F-4D97-AF65-F5344CB8AC3E}">
        <p14:creationId xmlns:p14="http://schemas.microsoft.com/office/powerpoint/2010/main" val="808256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6B54B64C-D763-4DE1-9559-BE39C45802CB}"/>
              </a:ext>
            </a:extLst>
          </p:cNvPr>
          <p:cNvSpPr>
            <a:spLocks noGrp="1"/>
          </p:cNvSpPr>
          <p:nvPr>
            <p:ph type="sldNum" sz="quarter" idx="12"/>
          </p:nvPr>
        </p:nvSpPr>
        <p:spPr/>
        <p:txBody>
          <a:bodyPr/>
          <a:lstStyle/>
          <a:p>
            <a:fld id="{3449650F-E03B-624E-B2AD-4F9591B58B11}" type="slidenum">
              <a:rPr lang="de-DE" smtClean="0"/>
              <a:pPr/>
              <a:t>3</a:t>
            </a:fld>
            <a:endParaRPr lang="de-DE" dirty="0"/>
          </a:p>
        </p:txBody>
      </p:sp>
      <p:sp>
        <p:nvSpPr>
          <p:cNvPr id="4" name="Titel 3">
            <a:extLst>
              <a:ext uri="{FF2B5EF4-FFF2-40B4-BE49-F238E27FC236}">
                <a16:creationId xmlns:a16="http://schemas.microsoft.com/office/drawing/2014/main" id="{0FBBDBA7-9BD5-4063-BF92-A7D665C013E4}"/>
              </a:ext>
            </a:extLst>
          </p:cNvPr>
          <p:cNvSpPr>
            <a:spLocks noGrp="1"/>
          </p:cNvSpPr>
          <p:nvPr>
            <p:ph type="title"/>
          </p:nvPr>
        </p:nvSpPr>
        <p:spPr/>
        <p:txBody>
          <a:bodyPr/>
          <a:lstStyle/>
          <a:p>
            <a:r>
              <a:rPr lang="de-DE" dirty="0"/>
              <a:t>Exkurs: Zwei-Faktor-Authentifizierung (2FA)</a:t>
            </a:r>
          </a:p>
        </p:txBody>
      </p:sp>
      <p:sp>
        <p:nvSpPr>
          <p:cNvPr id="6" name="Inhaltsplatzhalter 5">
            <a:extLst>
              <a:ext uri="{FF2B5EF4-FFF2-40B4-BE49-F238E27FC236}">
                <a16:creationId xmlns:a16="http://schemas.microsoft.com/office/drawing/2014/main" id="{07FB21E9-E76D-4058-8F86-B33B28EEC7F2}"/>
              </a:ext>
            </a:extLst>
          </p:cNvPr>
          <p:cNvSpPr>
            <a:spLocks noGrp="1"/>
          </p:cNvSpPr>
          <p:nvPr>
            <p:ph idx="1"/>
          </p:nvPr>
        </p:nvSpPr>
        <p:spPr/>
        <p:txBody>
          <a:bodyPr/>
          <a:lstStyle/>
          <a:p>
            <a:r>
              <a:rPr lang="de-DE" dirty="0"/>
              <a:t>Zur Anmeldung bei Stine muss die 2FA ausgeführt werden</a:t>
            </a:r>
          </a:p>
          <a:p>
            <a:r>
              <a:rPr lang="de-DE" dirty="0"/>
              <a:t>Alle Infos und ein Anleitungsvideo vom RRZ ist unter folgendem Link zu finden: </a:t>
            </a:r>
            <a:r>
              <a:rPr lang="de-DE" dirty="0">
                <a:hlinkClick r:id="rId2"/>
              </a:rPr>
              <a:t>https://www.rrz.uni-hamburg.de/kennung-authentifizierung/2fa.html#16791911</a:t>
            </a:r>
            <a:endParaRPr lang="de-DE" dirty="0"/>
          </a:p>
        </p:txBody>
      </p:sp>
      <p:pic>
        <p:nvPicPr>
          <p:cNvPr id="9" name="Grafik 8">
            <a:extLst>
              <a:ext uri="{FF2B5EF4-FFF2-40B4-BE49-F238E27FC236}">
                <a16:creationId xmlns:a16="http://schemas.microsoft.com/office/drawing/2014/main" id="{AC480B41-943C-41F5-90AD-6C5A69F0F0F2}"/>
              </a:ext>
            </a:extLst>
          </p:cNvPr>
          <p:cNvPicPr>
            <a:picLocks noChangeAspect="1"/>
          </p:cNvPicPr>
          <p:nvPr/>
        </p:nvPicPr>
        <p:blipFill>
          <a:blip r:embed="rId3"/>
          <a:stretch>
            <a:fillRect/>
          </a:stretch>
        </p:blipFill>
        <p:spPr>
          <a:xfrm>
            <a:off x="1775259" y="2499742"/>
            <a:ext cx="1644774" cy="1644774"/>
          </a:xfrm>
          <a:prstGeom prst="rect">
            <a:avLst/>
          </a:prstGeom>
        </p:spPr>
      </p:pic>
    </p:spTree>
    <p:extLst>
      <p:ext uri="{BB962C8B-B14F-4D97-AF65-F5344CB8AC3E}">
        <p14:creationId xmlns:p14="http://schemas.microsoft.com/office/powerpoint/2010/main" val="1275938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C8CA2172-5D18-4ACE-BC48-A1B75B89E22F}"/>
              </a:ext>
            </a:extLst>
          </p:cNvPr>
          <p:cNvSpPr>
            <a:spLocks noGrp="1"/>
          </p:cNvSpPr>
          <p:nvPr>
            <p:ph type="body" idx="1"/>
          </p:nvPr>
        </p:nvSpPr>
        <p:spPr>
          <a:xfrm>
            <a:off x="642614" y="402468"/>
            <a:ext cx="4577458" cy="1862048"/>
          </a:xfrm>
        </p:spPr>
        <p:txBody>
          <a:bodyPr/>
          <a:lstStyle/>
          <a:p>
            <a:r>
              <a:rPr lang="de-DE" dirty="0"/>
              <a:t>1</a:t>
            </a:r>
          </a:p>
        </p:txBody>
      </p:sp>
      <p:sp>
        <p:nvSpPr>
          <p:cNvPr id="2" name="Titel 1">
            <a:extLst>
              <a:ext uri="{FF2B5EF4-FFF2-40B4-BE49-F238E27FC236}">
                <a16:creationId xmlns:a16="http://schemas.microsoft.com/office/drawing/2014/main" id="{FFA38EFC-49DB-453F-8295-EC6494E188C5}"/>
              </a:ext>
            </a:extLst>
          </p:cNvPr>
          <p:cNvSpPr>
            <a:spLocks noGrp="1"/>
          </p:cNvSpPr>
          <p:nvPr>
            <p:ph type="title"/>
          </p:nvPr>
        </p:nvSpPr>
        <p:spPr>
          <a:xfrm>
            <a:off x="690425" y="2953984"/>
            <a:ext cx="4481836" cy="553870"/>
          </a:xfrm>
        </p:spPr>
        <p:txBody>
          <a:bodyPr/>
          <a:lstStyle/>
          <a:p>
            <a:r>
              <a:rPr lang="de-DE" dirty="0"/>
              <a:t>Anmeldung</a:t>
            </a:r>
          </a:p>
        </p:txBody>
      </p:sp>
      <p:sp>
        <p:nvSpPr>
          <p:cNvPr id="3" name="Foliennummernplatzhalter 2">
            <a:extLst>
              <a:ext uri="{FF2B5EF4-FFF2-40B4-BE49-F238E27FC236}">
                <a16:creationId xmlns:a16="http://schemas.microsoft.com/office/drawing/2014/main" id="{707C6CDD-181E-455F-B22C-E454C486F47D}"/>
              </a:ext>
            </a:extLst>
          </p:cNvPr>
          <p:cNvSpPr>
            <a:spLocks noGrp="1"/>
          </p:cNvSpPr>
          <p:nvPr>
            <p:ph type="sldNum" sz="quarter" idx="4"/>
          </p:nvPr>
        </p:nvSpPr>
        <p:spPr/>
        <p:txBody>
          <a:bodyPr/>
          <a:lstStyle/>
          <a:p>
            <a:fld id="{3449650F-E03B-624E-B2AD-4F9591B58B11}" type="slidenum">
              <a:rPr lang="de-DE" smtClean="0">
                <a:solidFill>
                  <a:schemeClr val="tx2"/>
                </a:solidFill>
              </a:rPr>
              <a:pPr/>
              <a:t>4</a:t>
            </a:fld>
            <a:endParaRPr lang="de-DE" dirty="0">
              <a:solidFill>
                <a:schemeClr val="tx2"/>
              </a:solidFill>
            </a:endParaRPr>
          </a:p>
        </p:txBody>
      </p:sp>
      <p:sp>
        <p:nvSpPr>
          <p:cNvPr id="10" name="Rechteck 9">
            <a:extLst>
              <a:ext uri="{FF2B5EF4-FFF2-40B4-BE49-F238E27FC236}">
                <a16:creationId xmlns:a16="http://schemas.microsoft.com/office/drawing/2014/main" id="{26F2C712-9EC0-4BE6-A0ED-155CD8BCC6B6}"/>
              </a:ext>
              <a:ext uri="{C183D7F6-B498-43B3-948B-1728B52AA6E4}">
                <adec:decorative xmlns:adec="http://schemas.microsoft.com/office/drawing/2017/decorative" val="1"/>
              </a:ext>
            </a:extLst>
          </p:cNvPr>
          <p:cNvSpPr/>
          <p:nvPr/>
        </p:nvSpPr>
        <p:spPr>
          <a:xfrm>
            <a:off x="5651499" y="0"/>
            <a:ext cx="3492797" cy="51435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Tree>
    <p:extLst>
      <p:ext uri="{BB962C8B-B14F-4D97-AF65-F5344CB8AC3E}">
        <p14:creationId xmlns:p14="http://schemas.microsoft.com/office/powerpoint/2010/main" val="1645128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5A5997-8E1A-44BA-BF10-A35AAC310F84}"/>
              </a:ext>
            </a:extLst>
          </p:cNvPr>
          <p:cNvSpPr>
            <a:spLocks noGrp="1"/>
          </p:cNvSpPr>
          <p:nvPr>
            <p:ph type="title"/>
          </p:nvPr>
        </p:nvSpPr>
        <p:spPr/>
        <p:txBody>
          <a:bodyPr>
            <a:normAutofit fontScale="90000"/>
          </a:bodyPr>
          <a:lstStyle/>
          <a:p>
            <a:r>
              <a:rPr lang="de-DE" sz="2800" dirty="0"/>
              <a:t>Wie melde ich mich zu Lehrveranstaltungen/Prüfungen an?</a:t>
            </a:r>
            <a:endParaRPr lang="de-DE" dirty="0"/>
          </a:p>
        </p:txBody>
      </p:sp>
      <p:sp>
        <p:nvSpPr>
          <p:cNvPr id="3" name="Inhaltsplatzhalter 2">
            <a:extLst>
              <a:ext uri="{FF2B5EF4-FFF2-40B4-BE49-F238E27FC236}">
                <a16:creationId xmlns:a16="http://schemas.microsoft.com/office/drawing/2014/main" id="{F2B16F51-7EA3-42DA-B8CA-0C7B567BA5CF}"/>
              </a:ext>
            </a:extLst>
          </p:cNvPr>
          <p:cNvSpPr>
            <a:spLocks noGrp="1"/>
          </p:cNvSpPr>
          <p:nvPr>
            <p:ph idx="1"/>
          </p:nvPr>
        </p:nvSpPr>
        <p:spPr/>
        <p:txBody>
          <a:bodyPr/>
          <a:lstStyle/>
          <a:p>
            <a:pPr marL="342900" indent="-342900">
              <a:buAutoNum type="arabicPeriod"/>
            </a:pPr>
            <a:r>
              <a:rPr lang="de-DE" dirty="0"/>
              <a:t>Anmeldung zum Modul</a:t>
            </a:r>
          </a:p>
          <a:p>
            <a:pPr marL="342900" indent="-342900">
              <a:buFontTx/>
              <a:buAutoNum type="arabicPeriod"/>
            </a:pPr>
            <a:r>
              <a:rPr lang="de-DE" dirty="0"/>
              <a:t>Anmeldung zur Lehrveranstaltung</a:t>
            </a:r>
          </a:p>
          <a:p>
            <a:pPr marL="342900" indent="-342900">
              <a:buFontTx/>
              <a:buAutoNum type="arabicPeriod"/>
            </a:pPr>
            <a:r>
              <a:rPr lang="de-DE" dirty="0"/>
              <a:t>Präferenz Übungsgruppen</a:t>
            </a:r>
          </a:p>
          <a:p>
            <a:pPr marL="342900" indent="-342900">
              <a:buFontTx/>
              <a:buAutoNum type="arabicPeriod"/>
            </a:pPr>
            <a:r>
              <a:rPr lang="de-DE" dirty="0"/>
              <a:t>Anmeldung zur Prüfung </a:t>
            </a:r>
          </a:p>
          <a:p>
            <a:pPr marL="0" indent="0">
              <a:buNone/>
            </a:pPr>
            <a:endParaRPr lang="de-DE" dirty="0"/>
          </a:p>
        </p:txBody>
      </p:sp>
      <p:sp>
        <p:nvSpPr>
          <p:cNvPr id="4" name="Foliennummernplatzhalter 3">
            <a:extLst>
              <a:ext uri="{FF2B5EF4-FFF2-40B4-BE49-F238E27FC236}">
                <a16:creationId xmlns:a16="http://schemas.microsoft.com/office/drawing/2014/main" id="{A8B8940E-0877-42D1-B55F-A0150667E984}"/>
              </a:ext>
            </a:extLst>
          </p:cNvPr>
          <p:cNvSpPr>
            <a:spLocks noGrp="1"/>
          </p:cNvSpPr>
          <p:nvPr>
            <p:ph type="sldNum" sz="quarter" idx="12"/>
          </p:nvPr>
        </p:nvSpPr>
        <p:spPr/>
        <p:txBody>
          <a:bodyPr/>
          <a:lstStyle/>
          <a:p>
            <a:fld id="{309D5144-004E-1E45-907B-65C86CA25C3F}" type="slidenum">
              <a:rPr lang="de-DE" smtClean="0"/>
              <a:t>5</a:t>
            </a:fld>
            <a:endParaRPr lang="de-DE"/>
          </a:p>
        </p:txBody>
      </p:sp>
    </p:spTree>
    <p:extLst>
      <p:ext uri="{BB962C8B-B14F-4D97-AF65-F5344CB8AC3E}">
        <p14:creationId xmlns:p14="http://schemas.microsoft.com/office/powerpoint/2010/main" val="1642891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6F787FE-A240-494A-B367-62F12C2DD339}"/>
              </a:ext>
            </a:extLst>
          </p:cNvPr>
          <p:cNvSpPr>
            <a:spLocks noGrp="1"/>
          </p:cNvSpPr>
          <p:nvPr>
            <p:ph idx="1"/>
          </p:nvPr>
        </p:nvSpPr>
        <p:spPr/>
        <p:txBody>
          <a:bodyPr/>
          <a:lstStyle/>
          <a:p>
            <a:r>
              <a:rPr lang="de-DE" dirty="0"/>
              <a:t>In den wirtschaftswissenschaftlichen Studiengängen wird ein Teil der Veranstaltungen aufgrund der Größe mehrfach angeboten.</a:t>
            </a:r>
          </a:p>
          <a:p>
            <a:r>
              <a:rPr lang="de-DE" dirty="0"/>
              <a:t>D.h. in der Veranstaltung Einführung in die Volkswirtschaftslehre des ersten Semesters können Sie zwischen zwei Vorlesungsangeboten wählen.</a:t>
            </a:r>
          </a:p>
          <a:p>
            <a:endParaRPr lang="de-DE" dirty="0"/>
          </a:p>
        </p:txBody>
      </p:sp>
      <p:sp>
        <p:nvSpPr>
          <p:cNvPr id="3" name="Foliennummernplatzhalter 2">
            <a:extLst>
              <a:ext uri="{FF2B5EF4-FFF2-40B4-BE49-F238E27FC236}">
                <a16:creationId xmlns:a16="http://schemas.microsoft.com/office/drawing/2014/main" id="{6B54B64C-D763-4DE1-9559-BE39C45802CB}"/>
              </a:ext>
            </a:extLst>
          </p:cNvPr>
          <p:cNvSpPr>
            <a:spLocks noGrp="1"/>
          </p:cNvSpPr>
          <p:nvPr>
            <p:ph type="sldNum" sz="quarter" idx="12"/>
          </p:nvPr>
        </p:nvSpPr>
        <p:spPr/>
        <p:txBody>
          <a:bodyPr/>
          <a:lstStyle/>
          <a:p>
            <a:fld id="{3449650F-E03B-624E-B2AD-4F9591B58B11}" type="slidenum">
              <a:rPr lang="de-DE" smtClean="0"/>
              <a:pPr/>
              <a:t>6</a:t>
            </a:fld>
            <a:endParaRPr lang="de-DE" dirty="0"/>
          </a:p>
        </p:txBody>
      </p:sp>
      <p:sp>
        <p:nvSpPr>
          <p:cNvPr id="4" name="Titel 3">
            <a:extLst>
              <a:ext uri="{FF2B5EF4-FFF2-40B4-BE49-F238E27FC236}">
                <a16:creationId xmlns:a16="http://schemas.microsoft.com/office/drawing/2014/main" id="{0FBBDBA7-9BD5-4063-BF92-A7D665C013E4}"/>
              </a:ext>
            </a:extLst>
          </p:cNvPr>
          <p:cNvSpPr>
            <a:spLocks noGrp="1"/>
          </p:cNvSpPr>
          <p:nvPr>
            <p:ph type="title"/>
          </p:nvPr>
        </p:nvSpPr>
        <p:spPr/>
        <p:txBody>
          <a:bodyPr/>
          <a:lstStyle/>
          <a:p>
            <a:r>
              <a:rPr lang="de-DE" dirty="0"/>
              <a:t>Besonderheit Anmeldung „Einführung in die VWL“</a:t>
            </a:r>
          </a:p>
        </p:txBody>
      </p:sp>
    </p:spTree>
    <p:extLst>
      <p:ext uri="{BB962C8B-B14F-4D97-AF65-F5344CB8AC3E}">
        <p14:creationId xmlns:p14="http://schemas.microsoft.com/office/powerpoint/2010/main" val="3677165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6B54B64C-D763-4DE1-9559-BE39C45802CB}"/>
              </a:ext>
            </a:extLst>
          </p:cNvPr>
          <p:cNvSpPr>
            <a:spLocks noGrp="1"/>
          </p:cNvSpPr>
          <p:nvPr>
            <p:ph type="sldNum" sz="quarter" idx="12"/>
          </p:nvPr>
        </p:nvSpPr>
        <p:spPr/>
        <p:txBody>
          <a:bodyPr/>
          <a:lstStyle/>
          <a:p>
            <a:fld id="{3449650F-E03B-624E-B2AD-4F9591B58B11}" type="slidenum">
              <a:rPr lang="de-DE" smtClean="0"/>
              <a:pPr/>
              <a:t>7</a:t>
            </a:fld>
            <a:endParaRPr lang="de-DE" dirty="0"/>
          </a:p>
        </p:txBody>
      </p:sp>
      <p:sp>
        <p:nvSpPr>
          <p:cNvPr id="4" name="Titel 3">
            <a:extLst>
              <a:ext uri="{FF2B5EF4-FFF2-40B4-BE49-F238E27FC236}">
                <a16:creationId xmlns:a16="http://schemas.microsoft.com/office/drawing/2014/main" id="{0FBBDBA7-9BD5-4063-BF92-A7D665C013E4}"/>
              </a:ext>
            </a:extLst>
          </p:cNvPr>
          <p:cNvSpPr>
            <a:spLocks noGrp="1"/>
          </p:cNvSpPr>
          <p:nvPr>
            <p:ph type="title"/>
          </p:nvPr>
        </p:nvSpPr>
        <p:spPr/>
        <p:txBody>
          <a:bodyPr/>
          <a:lstStyle/>
          <a:p>
            <a:r>
              <a:rPr lang="de-DE" dirty="0"/>
              <a:t>Anmeldung in </a:t>
            </a:r>
            <a:r>
              <a:rPr lang="de-DE" dirty="0" err="1"/>
              <a:t>STiNE</a:t>
            </a:r>
            <a:endParaRPr lang="de-DE" dirty="0"/>
          </a:p>
        </p:txBody>
      </p:sp>
      <p:pic>
        <p:nvPicPr>
          <p:cNvPr id="5" name="Inhaltsplatzhalter 6">
            <a:extLst>
              <a:ext uri="{FF2B5EF4-FFF2-40B4-BE49-F238E27FC236}">
                <a16:creationId xmlns:a16="http://schemas.microsoft.com/office/drawing/2014/main" id="{BCDC2CAA-1845-9511-0DC1-A3B1768EA0C7}"/>
              </a:ext>
            </a:extLst>
          </p:cNvPr>
          <p:cNvPicPr>
            <a:picLocks noGrp="1" noChangeAspect="1"/>
          </p:cNvPicPr>
          <p:nvPr>
            <p:ph idx="1"/>
          </p:nvPr>
        </p:nvPicPr>
        <p:blipFill>
          <a:blip r:embed="rId2"/>
          <a:stretch>
            <a:fillRect/>
          </a:stretch>
        </p:blipFill>
        <p:spPr>
          <a:xfrm>
            <a:off x="200280" y="1254401"/>
            <a:ext cx="4371720" cy="2638978"/>
          </a:xfrm>
          <a:prstGeom prst="rect">
            <a:avLst/>
          </a:prstGeom>
        </p:spPr>
      </p:pic>
      <p:sp>
        <p:nvSpPr>
          <p:cNvPr id="6" name="Ellipse 10">
            <a:extLst>
              <a:ext uri="{FF2B5EF4-FFF2-40B4-BE49-F238E27FC236}">
                <a16:creationId xmlns:a16="http://schemas.microsoft.com/office/drawing/2014/main" id="{CAC98B34-8343-C6DD-D74C-F1A90DCB0823}"/>
              </a:ext>
            </a:extLst>
          </p:cNvPr>
          <p:cNvSpPr/>
          <p:nvPr/>
        </p:nvSpPr>
        <p:spPr>
          <a:xfrm>
            <a:off x="3779912" y="3147814"/>
            <a:ext cx="792088" cy="360388"/>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pic>
        <p:nvPicPr>
          <p:cNvPr id="2" name="Grafik 1">
            <a:extLst>
              <a:ext uri="{FF2B5EF4-FFF2-40B4-BE49-F238E27FC236}">
                <a16:creationId xmlns:a16="http://schemas.microsoft.com/office/drawing/2014/main" id="{08D05914-274B-4399-8F64-D483313B05BF}"/>
              </a:ext>
            </a:extLst>
          </p:cNvPr>
          <p:cNvPicPr>
            <a:picLocks noChangeAspect="1"/>
          </p:cNvPicPr>
          <p:nvPr/>
        </p:nvPicPr>
        <p:blipFill>
          <a:blip r:embed="rId3"/>
          <a:stretch>
            <a:fillRect/>
          </a:stretch>
        </p:blipFill>
        <p:spPr>
          <a:xfrm>
            <a:off x="4677801" y="1010331"/>
            <a:ext cx="4371211" cy="1559299"/>
          </a:xfrm>
          <a:prstGeom prst="rect">
            <a:avLst/>
          </a:prstGeom>
        </p:spPr>
      </p:pic>
      <p:pic>
        <p:nvPicPr>
          <p:cNvPr id="7" name="Grafik 6">
            <a:extLst>
              <a:ext uri="{FF2B5EF4-FFF2-40B4-BE49-F238E27FC236}">
                <a16:creationId xmlns:a16="http://schemas.microsoft.com/office/drawing/2014/main" id="{804E8709-F058-405A-801E-A1B4A456FEF6}"/>
              </a:ext>
            </a:extLst>
          </p:cNvPr>
          <p:cNvPicPr>
            <a:picLocks noChangeAspect="1"/>
          </p:cNvPicPr>
          <p:nvPr/>
        </p:nvPicPr>
        <p:blipFill>
          <a:blip r:embed="rId4"/>
          <a:stretch>
            <a:fillRect/>
          </a:stretch>
        </p:blipFill>
        <p:spPr>
          <a:xfrm>
            <a:off x="4609100" y="1491630"/>
            <a:ext cx="1290485" cy="936104"/>
          </a:xfrm>
          <a:prstGeom prst="rect">
            <a:avLst/>
          </a:prstGeom>
        </p:spPr>
      </p:pic>
      <p:pic>
        <p:nvPicPr>
          <p:cNvPr id="8" name="Grafik 7">
            <a:extLst>
              <a:ext uri="{FF2B5EF4-FFF2-40B4-BE49-F238E27FC236}">
                <a16:creationId xmlns:a16="http://schemas.microsoft.com/office/drawing/2014/main" id="{343C063C-857C-4BD4-8B28-CC3124A60A61}"/>
              </a:ext>
            </a:extLst>
          </p:cNvPr>
          <p:cNvPicPr>
            <a:picLocks noChangeAspect="1"/>
          </p:cNvPicPr>
          <p:nvPr/>
        </p:nvPicPr>
        <p:blipFill>
          <a:blip r:embed="rId5"/>
          <a:stretch>
            <a:fillRect/>
          </a:stretch>
        </p:blipFill>
        <p:spPr>
          <a:xfrm>
            <a:off x="4677802" y="2663311"/>
            <a:ext cx="3499184" cy="2078753"/>
          </a:xfrm>
          <a:prstGeom prst="rect">
            <a:avLst/>
          </a:prstGeom>
        </p:spPr>
      </p:pic>
    </p:spTree>
    <p:extLst>
      <p:ext uri="{BB962C8B-B14F-4D97-AF65-F5344CB8AC3E}">
        <p14:creationId xmlns:p14="http://schemas.microsoft.com/office/powerpoint/2010/main" val="2925335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B9B793-592A-4EA9-BE5F-28EA2B515E7B}"/>
              </a:ext>
            </a:extLst>
          </p:cNvPr>
          <p:cNvSpPr>
            <a:spLocks noGrp="1"/>
          </p:cNvSpPr>
          <p:nvPr>
            <p:ph type="title"/>
          </p:nvPr>
        </p:nvSpPr>
        <p:spPr/>
        <p:txBody>
          <a:bodyPr/>
          <a:lstStyle/>
          <a:p>
            <a:r>
              <a:rPr lang="de-DE" dirty="0"/>
              <a:t>Anmeldung zu Lehrveranstaltungen</a:t>
            </a:r>
          </a:p>
        </p:txBody>
      </p:sp>
      <p:sp>
        <p:nvSpPr>
          <p:cNvPr id="4" name="Inhaltsplatzhalter 3">
            <a:extLst>
              <a:ext uri="{FF2B5EF4-FFF2-40B4-BE49-F238E27FC236}">
                <a16:creationId xmlns:a16="http://schemas.microsoft.com/office/drawing/2014/main" id="{FC5130EF-DF5B-475F-B4AC-56102B60CD22}"/>
              </a:ext>
            </a:extLst>
          </p:cNvPr>
          <p:cNvSpPr>
            <a:spLocks noGrp="1"/>
          </p:cNvSpPr>
          <p:nvPr>
            <p:ph sz="half" idx="2"/>
          </p:nvPr>
        </p:nvSpPr>
        <p:spPr/>
        <p:txBody>
          <a:bodyPr>
            <a:normAutofit fontScale="85000" lnSpcReduction="10000"/>
          </a:bodyPr>
          <a:lstStyle/>
          <a:p>
            <a:pPr marL="342900" indent="-342900">
              <a:buFont typeface="Wingdings" panose="05000000000000000000" pitchFamily="2" charset="2"/>
              <a:buChar char="§"/>
            </a:pPr>
            <a:r>
              <a:rPr lang="de-DE" sz="1400" dirty="0"/>
              <a:t>Veranstaltungsanmeldung in </a:t>
            </a:r>
            <a:r>
              <a:rPr lang="de-DE" sz="1400" dirty="0" err="1"/>
              <a:t>STiNE</a:t>
            </a:r>
            <a:r>
              <a:rPr lang="de-DE" sz="1400" dirty="0"/>
              <a:t> über „Studium“-&gt; „Anmeldung zu Veranstaltungen“</a:t>
            </a:r>
          </a:p>
          <a:p>
            <a:pPr marL="342900" indent="-342900">
              <a:buFont typeface="Wingdings" panose="05000000000000000000" pitchFamily="2" charset="2"/>
              <a:buChar char="§"/>
            </a:pPr>
            <a:r>
              <a:rPr lang="de-DE" sz="1400" dirty="0"/>
              <a:t>Zur Anmeldung der Veranstaltungen aus dem ersten Fachsemester, z.B. Einführung in die Volkswirtschafts-lehre wählen Sie im nächsten Schritt den „Pflichtbereich“ aus.</a:t>
            </a:r>
          </a:p>
          <a:p>
            <a:endParaRPr lang="de-DE" dirty="0"/>
          </a:p>
        </p:txBody>
      </p:sp>
      <p:sp>
        <p:nvSpPr>
          <p:cNvPr id="5" name="Foliennummernplatzhalter 4">
            <a:extLst>
              <a:ext uri="{FF2B5EF4-FFF2-40B4-BE49-F238E27FC236}">
                <a16:creationId xmlns:a16="http://schemas.microsoft.com/office/drawing/2014/main" id="{F38E3C4D-290A-443A-B855-F4BE940CD5EA}"/>
              </a:ext>
            </a:extLst>
          </p:cNvPr>
          <p:cNvSpPr>
            <a:spLocks noGrp="1"/>
          </p:cNvSpPr>
          <p:nvPr>
            <p:ph type="sldNum" sz="quarter" idx="12"/>
          </p:nvPr>
        </p:nvSpPr>
        <p:spPr/>
        <p:txBody>
          <a:bodyPr/>
          <a:lstStyle/>
          <a:p>
            <a:fld id="{309D5144-004E-1E45-907B-65C86CA25C3F}" type="slidenum">
              <a:rPr lang="de-DE" smtClean="0"/>
              <a:pPr/>
              <a:t>8</a:t>
            </a:fld>
            <a:endParaRPr lang="de-DE"/>
          </a:p>
        </p:txBody>
      </p:sp>
      <p:pic>
        <p:nvPicPr>
          <p:cNvPr id="6" name="Bildplatzhalter 8">
            <a:extLst>
              <a:ext uri="{FF2B5EF4-FFF2-40B4-BE49-F238E27FC236}">
                <a16:creationId xmlns:a16="http://schemas.microsoft.com/office/drawing/2014/main" id="{EC0F9A64-6867-2A4D-1BA8-970B1F47DC4B}"/>
              </a:ext>
            </a:extLst>
          </p:cNvPr>
          <p:cNvPicPr>
            <a:picLocks noGrp="1" noChangeAspect="1"/>
          </p:cNvPicPr>
          <p:nvPr>
            <p:ph sz="half" idx="1"/>
          </p:nvPr>
        </p:nvPicPr>
        <p:blipFill>
          <a:blip r:embed="rId2"/>
          <a:stretch>
            <a:fillRect/>
          </a:stretch>
        </p:blipFill>
        <p:spPr>
          <a:xfrm>
            <a:off x="813078" y="1288672"/>
            <a:ext cx="4277757" cy="2639181"/>
          </a:xfrm>
          <a:prstGeom prst="rect">
            <a:avLst/>
          </a:prstGeom>
        </p:spPr>
      </p:pic>
      <p:sp>
        <p:nvSpPr>
          <p:cNvPr id="7" name="Ellipse 6">
            <a:extLst>
              <a:ext uri="{FF2B5EF4-FFF2-40B4-BE49-F238E27FC236}">
                <a16:creationId xmlns:a16="http://schemas.microsoft.com/office/drawing/2014/main" id="{52E5064A-09AF-5749-F9D2-0570F54C5380}"/>
              </a:ext>
            </a:extLst>
          </p:cNvPr>
          <p:cNvSpPr/>
          <p:nvPr/>
        </p:nvSpPr>
        <p:spPr>
          <a:xfrm>
            <a:off x="2555775" y="1779663"/>
            <a:ext cx="432049" cy="216024"/>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8" name="Ellipse 7">
            <a:extLst>
              <a:ext uri="{FF2B5EF4-FFF2-40B4-BE49-F238E27FC236}">
                <a16:creationId xmlns:a16="http://schemas.microsoft.com/office/drawing/2014/main" id="{2732DAFF-F9A2-6DE0-E0A1-9D19AE682A84}"/>
              </a:ext>
            </a:extLst>
          </p:cNvPr>
          <p:cNvSpPr/>
          <p:nvPr/>
        </p:nvSpPr>
        <p:spPr>
          <a:xfrm>
            <a:off x="971600" y="2252380"/>
            <a:ext cx="3024336" cy="360039"/>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3743637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6B54B64C-D763-4DE1-9559-BE39C45802CB}"/>
              </a:ext>
            </a:extLst>
          </p:cNvPr>
          <p:cNvSpPr>
            <a:spLocks noGrp="1"/>
          </p:cNvSpPr>
          <p:nvPr>
            <p:ph type="sldNum" sz="quarter" idx="12"/>
          </p:nvPr>
        </p:nvSpPr>
        <p:spPr/>
        <p:txBody>
          <a:bodyPr/>
          <a:lstStyle/>
          <a:p>
            <a:fld id="{3449650F-E03B-624E-B2AD-4F9591B58B11}" type="slidenum">
              <a:rPr lang="de-DE" smtClean="0"/>
              <a:pPr/>
              <a:t>9</a:t>
            </a:fld>
            <a:endParaRPr lang="de-DE" dirty="0"/>
          </a:p>
        </p:txBody>
      </p:sp>
      <p:sp>
        <p:nvSpPr>
          <p:cNvPr id="4" name="Titel 3">
            <a:extLst>
              <a:ext uri="{FF2B5EF4-FFF2-40B4-BE49-F238E27FC236}">
                <a16:creationId xmlns:a16="http://schemas.microsoft.com/office/drawing/2014/main" id="{0FBBDBA7-9BD5-4063-BF92-A7D665C013E4}"/>
              </a:ext>
            </a:extLst>
          </p:cNvPr>
          <p:cNvSpPr>
            <a:spLocks noGrp="1"/>
          </p:cNvSpPr>
          <p:nvPr>
            <p:ph type="title"/>
          </p:nvPr>
        </p:nvSpPr>
        <p:spPr/>
        <p:txBody>
          <a:bodyPr/>
          <a:lstStyle/>
          <a:p>
            <a:r>
              <a:rPr lang="de-DE" dirty="0"/>
              <a:t>1. Anmeldung zum Modul</a:t>
            </a:r>
          </a:p>
        </p:txBody>
      </p:sp>
      <p:pic>
        <p:nvPicPr>
          <p:cNvPr id="5" name="Inhaltsplatzhalter 4">
            <a:extLst>
              <a:ext uri="{FF2B5EF4-FFF2-40B4-BE49-F238E27FC236}">
                <a16:creationId xmlns:a16="http://schemas.microsoft.com/office/drawing/2014/main" id="{E265C0F5-4DE5-8E86-C853-218525F58718}"/>
              </a:ext>
            </a:extLst>
          </p:cNvPr>
          <p:cNvPicPr>
            <a:picLocks noGrp="1" noChangeAspect="1"/>
          </p:cNvPicPr>
          <p:nvPr>
            <p:ph idx="1"/>
          </p:nvPr>
        </p:nvPicPr>
        <p:blipFill>
          <a:blip r:embed="rId2"/>
          <a:stretch>
            <a:fillRect/>
          </a:stretch>
        </p:blipFill>
        <p:spPr>
          <a:xfrm>
            <a:off x="755576" y="929212"/>
            <a:ext cx="5230699" cy="3285075"/>
          </a:xfrm>
          <a:prstGeom prst="rect">
            <a:avLst/>
          </a:prstGeom>
        </p:spPr>
      </p:pic>
      <p:sp>
        <p:nvSpPr>
          <p:cNvPr id="6" name="Ellipse 5">
            <a:extLst>
              <a:ext uri="{FF2B5EF4-FFF2-40B4-BE49-F238E27FC236}">
                <a16:creationId xmlns:a16="http://schemas.microsoft.com/office/drawing/2014/main" id="{4771D1CC-A595-54E5-E5BC-73CB233F0B6A}"/>
              </a:ext>
            </a:extLst>
          </p:cNvPr>
          <p:cNvSpPr/>
          <p:nvPr/>
        </p:nvSpPr>
        <p:spPr>
          <a:xfrm>
            <a:off x="4932040" y="3363838"/>
            <a:ext cx="597309" cy="288032"/>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1314700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6B54B64C-D763-4DE1-9559-BE39C45802CB}"/>
              </a:ext>
            </a:extLst>
          </p:cNvPr>
          <p:cNvSpPr>
            <a:spLocks noGrp="1"/>
          </p:cNvSpPr>
          <p:nvPr>
            <p:ph type="sldNum" sz="quarter" idx="12"/>
          </p:nvPr>
        </p:nvSpPr>
        <p:spPr/>
        <p:txBody>
          <a:bodyPr/>
          <a:lstStyle/>
          <a:p>
            <a:fld id="{3449650F-E03B-624E-B2AD-4F9591B58B11}" type="slidenum">
              <a:rPr lang="de-DE" smtClean="0"/>
              <a:pPr/>
              <a:t>10</a:t>
            </a:fld>
            <a:endParaRPr lang="de-DE" dirty="0"/>
          </a:p>
        </p:txBody>
      </p:sp>
      <p:sp>
        <p:nvSpPr>
          <p:cNvPr id="4" name="Titel 3">
            <a:extLst>
              <a:ext uri="{FF2B5EF4-FFF2-40B4-BE49-F238E27FC236}">
                <a16:creationId xmlns:a16="http://schemas.microsoft.com/office/drawing/2014/main" id="{0FBBDBA7-9BD5-4063-BF92-A7D665C013E4}"/>
              </a:ext>
            </a:extLst>
          </p:cNvPr>
          <p:cNvSpPr>
            <a:spLocks noGrp="1"/>
          </p:cNvSpPr>
          <p:nvPr>
            <p:ph type="title"/>
          </p:nvPr>
        </p:nvSpPr>
        <p:spPr/>
        <p:txBody>
          <a:bodyPr/>
          <a:lstStyle/>
          <a:p>
            <a:r>
              <a:rPr lang="de-DE" dirty="0"/>
              <a:t>1. Anmeldung zum Modul</a:t>
            </a:r>
          </a:p>
        </p:txBody>
      </p:sp>
      <p:pic>
        <p:nvPicPr>
          <p:cNvPr id="5" name="Inhaltsplatzhalter 4">
            <a:extLst>
              <a:ext uri="{FF2B5EF4-FFF2-40B4-BE49-F238E27FC236}">
                <a16:creationId xmlns:a16="http://schemas.microsoft.com/office/drawing/2014/main" id="{0D0D7EC7-9B2E-BDAF-FF5D-860B1D9E4828}"/>
              </a:ext>
            </a:extLst>
          </p:cNvPr>
          <p:cNvPicPr>
            <a:picLocks noGrp="1" noChangeAspect="1"/>
          </p:cNvPicPr>
          <p:nvPr>
            <p:ph idx="1"/>
          </p:nvPr>
        </p:nvPicPr>
        <p:blipFill>
          <a:blip r:embed="rId2"/>
          <a:stretch>
            <a:fillRect/>
          </a:stretch>
        </p:blipFill>
        <p:spPr>
          <a:xfrm>
            <a:off x="324418" y="915343"/>
            <a:ext cx="4846772" cy="1078045"/>
          </a:xfrm>
          <a:prstGeom prst="rect">
            <a:avLst/>
          </a:prstGeom>
        </p:spPr>
      </p:pic>
      <p:pic>
        <p:nvPicPr>
          <p:cNvPr id="6" name="Grafik 5">
            <a:extLst>
              <a:ext uri="{FF2B5EF4-FFF2-40B4-BE49-F238E27FC236}">
                <a16:creationId xmlns:a16="http://schemas.microsoft.com/office/drawing/2014/main" id="{505E90B5-7037-EA53-570D-F8C8B404EA05}"/>
              </a:ext>
            </a:extLst>
          </p:cNvPr>
          <p:cNvPicPr>
            <a:picLocks noChangeAspect="1"/>
          </p:cNvPicPr>
          <p:nvPr/>
        </p:nvPicPr>
        <p:blipFill>
          <a:blip r:embed="rId3"/>
          <a:stretch>
            <a:fillRect/>
          </a:stretch>
        </p:blipFill>
        <p:spPr>
          <a:xfrm>
            <a:off x="324418" y="2011518"/>
            <a:ext cx="4417637" cy="1262182"/>
          </a:xfrm>
          <a:prstGeom prst="rect">
            <a:avLst/>
          </a:prstGeom>
        </p:spPr>
      </p:pic>
      <p:pic>
        <p:nvPicPr>
          <p:cNvPr id="7" name="Grafik 6">
            <a:extLst>
              <a:ext uri="{FF2B5EF4-FFF2-40B4-BE49-F238E27FC236}">
                <a16:creationId xmlns:a16="http://schemas.microsoft.com/office/drawing/2014/main" id="{52DA0A9A-79A1-D3E0-0527-3AEC3223EC30}"/>
              </a:ext>
            </a:extLst>
          </p:cNvPr>
          <p:cNvPicPr>
            <a:picLocks noChangeAspect="1"/>
          </p:cNvPicPr>
          <p:nvPr/>
        </p:nvPicPr>
        <p:blipFill>
          <a:blip r:embed="rId4"/>
          <a:stretch>
            <a:fillRect/>
          </a:stretch>
        </p:blipFill>
        <p:spPr>
          <a:xfrm>
            <a:off x="323850" y="3273700"/>
            <a:ext cx="3841643" cy="998999"/>
          </a:xfrm>
          <a:prstGeom prst="rect">
            <a:avLst/>
          </a:prstGeom>
        </p:spPr>
      </p:pic>
      <p:sp>
        <p:nvSpPr>
          <p:cNvPr id="10" name="Ellipse 9">
            <a:extLst>
              <a:ext uri="{FF2B5EF4-FFF2-40B4-BE49-F238E27FC236}">
                <a16:creationId xmlns:a16="http://schemas.microsoft.com/office/drawing/2014/main" id="{FAD43526-0ADC-1E2D-DE52-20D50E127A6F}"/>
              </a:ext>
            </a:extLst>
          </p:cNvPr>
          <p:cNvSpPr/>
          <p:nvPr/>
        </p:nvSpPr>
        <p:spPr>
          <a:xfrm>
            <a:off x="380728" y="3251198"/>
            <a:ext cx="720080" cy="266622"/>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2" name="Ellipse 11">
            <a:extLst>
              <a:ext uri="{FF2B5EF4-FFF2-40B4-BE49-F238E27FC236}">
                <a16:creationId xmlns:a16="http://schemas.microsoft.com/office/drawing/2014/main" id="{771DB983-B34C-FCD7-0380-ECAA77E12721}"/>
              </a:ext>
            </a:extLst>
          </p:cNvPr>
          <p:cNvSpPr/>
          <p:nvPr/>
        </p:nvSpPr>
        <p:spPr>
          <a:xfrm>
            <a:off x="2483768" y="3434471"/>
            <a:ext cx="1440160" cy="375177"/>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pic>
        <p:nvPicPr>
          <p:cNvPr id="2" name="Grafik 1">
            <a:extLst>
              <a:ext uri="{FF2B5EF4-FFF2-40B4-BE49-F238E27FC236}">
                <a16:creationId xmlns:a16="http://schemas.microsoft.com/office/drawing/2014/main" id="{14DF5208-7AE0-4B0D-AA71-8125F94DE4EF}"/>
              </a:ext>
            </a:extLst>
          </p:cNvPr>
          <p:cNvPicPr>
            <a:picLocks noChangeAspect="1"/>
          </p:cNvPicPr>
          <p:nvPr/>
        </p:nvPicPr>
        <p:blipFill>
          <a:blip r:embed="rId5"/>
          <a:stretch>
            <a:fillRect/>
          </a:stretch>
        </p:blipFill>
        <p:spPr>
          <a:xfrm>
            <a:off x="4548872" y="1777502"/>
            <a:ext cx="627942" cy="317019"/>
          </a:xfrm>
          <a:prstGeom prst="rect">
            <a:avLst/>
          </a:prstGeom>
        </p:spPr>
      </p:pic>
      <p:pic>
        <p:nvPicPr>
          <p:cNvPr id="11" name="Grafik 10">
            <a:extLst>
              <a:ext uri="{FF2B5EF4-FFF2-40B4-BE49-F238E27FC236}">
                <a16:creationId xmlns:a16="http://schemas.microsoft.com/office/drawing/2014/main" id="{A1B567A3-67FB-4C03-BC57-37938755116C}"/>
              </a:ext>
            </a:extLst>
          </p:cNvPr>
          <p:cNvPicPr>
            <a:picLocks noChangeAspect="1"/>
          </p:cNvPicPr>
          <p:nvPr/>
        </p:nvPicPr>
        <p:blipFill>
          <a:blip r:embed="rId5"/>
          <a:stretch>
            <a:fillRect/>
          </a:stretch>
        </p:blipFill>
        <p:spPr>
          <a:xfrm>
            <a:off x="4078106" y="3029580"/>
            <a:ext cx="627942" cy="317019"/>
          </a:xfrm>
          <a:prstGeom prst="rect">
            <a:avLst/>
          </a:prstGeom>
        </p:spPr>
      </p:pic>
    </p:spTree>
    <p:extLst>
      <p:ext uri="{BB962C8B-B14F-4D97-AF65-F5344CB8AC3E}">
        <p14:creationId xmlns:p14="http://schemas.microsoft.com/office/powerpoint/2010/main" val="2101376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B9B793-592A-4EA9-BE5F-28EA2B515E7B}"/>
              </a:ext>
            </a:extLst>
          </p:cNvPr>
          <p:cNvSpPr>
            <a:spLocks noGrp="1"/>
          </p:cNvSpPr>
          <p:nvPr>
            <p:ph type="title"/>
          </p:nvPr>
        </p:nvSpPr>
        <p:spPr/>
        <p:txBody>
          <a:bodyPr/>
          <a:lstStyle/>
          <a:p>
            <a:r>
              <a:rPr lang="de-DE" dirty="0"/>
              <a:t>2. Anmeldung zur Lehrveranstaltung</a:t>
            </a:r>
          </a:p>
        </p:txBody>
      </p:sp>
      <p:sp>
        <p:nvSpPr>
          <p:cNvPr id="4" name="Inhaltsplatzhalter 3">
            <a:extLst>
              <a:ext uri="{FF2B5EF4-FFF2-40B4-BE49-F238E27FC236}">
                <a16:creationId xmlns:a16="http://schemas.microsoft.com/office/drawing/2014/main" id="{FC5130EF-DF5B-475F-B4AC-56102B60CD22}"/>
              </a:ext>
            </a:extLst>
          </p:cNvPr>
          <p:cNvSpPr>
            <a:spLocks noGrp="1"/>
          </p:cNvSpPr>
          <p:nvPr>
            <p:ph sz="half" idx="2"/>
          </p:nvPr>
        </p:nvSpPr>
        <p:spPr/>
        <p:txBody>
          <a:bodyPr/>
          <a:lstStyle/>
          <a:p>
            <a:r>
              <a:rPr lang="de-DE" sz="1400" dirty="0">
                <a:latin typeface="TheSans UHH" panose="020B0502050302020203" pitchFamily="34" charset="0"/>
              </a:rPr>
              <a:t>Die Anmeldung zu den Lehrveranstaltungen ist erst möglich, nachdem das dazugehörige Modul angemeldet wurde.</a:t>
            </a:r>
          </a:p>
          <a:p>
            <a:endParaRPr lang="de-DE" dirty="0"/>
          </a:p>
        </p:txBody>
      </p:sp>
      <p:sp>
        <p:nvSpPr>
          <p:cNvPr id="5" name="Foliennummernplatzhalter 4">
            <a:extLst>
              <a:ext uri="{FF2B5EF4-FFF2-40B4-BE49-F238E27FC236}">
                <a16:creationId xmlns:a16="http://schemas.microsoft.com/office/drawing/2014/main" id="{F38E3C4D-290A-443A-B855-F4BE940CD5EA}"/>
              </a:ext>
            </a:extLst>
          </p:cNvPr>
          <p:cNvSpPr>
            <a:spLocks noGrp="1"/>
          </p:cNvSpPr>
          <p:nvPr>
            <p:ph type="sldNum" sz="quarter" idx="12"/>
          </p:nvPr>
        </p:nvSpPr>
        <p:spPr/>
        <p:txBody>
          <a:bodyPr/>
          <a:lstStyle/>
          <a:p>
            <a:fld id="{309D5144-004E-1E45-907B-65C86CA25C3F}" type="slidenum">
              <a:rPr lang="de-DE" smtClean="0"/>
              <a:pPr/>
              <a:t>11</a:t>
            </a:fld>
            <a:endParaRPr lang="de-DE"/>
          </a:p>
        </p:txBody>
      </p:sp>
      <p:pic>
        <p:nvPicPr>
          <p:cNvPr id="6" name="Inhaltsplatzhalter 5">
            <a:extLst>
              <a:ext uri="{FF2B5EF4-FFF2-40B4-BE49-F238E27FC236}">
                <a16:creationId xmlns:a16="http://schemas.microsoft.com/office/drawing/2014/main" id="{5C2750BB-F89F-C162-897C-789FC47203D4}"/>
              </a:ext>
            </a:extLst>
          </p:cNvPr>
          <p:cNvPicPr>
            <a:picLocks noGrp="1" noChangeAspect="1"/>
          </p:cNvPicPr>
          <p:nvPr>
            <p:ph sz="half" idx="1"/>
          </p:nvPr>
        </p:nvPicPr>
        <p:blipFill>
          <a:blip r:embed="rId2"/>
          <a:stretch>
            <a:fillRect/>
          </a:stretch>
        </p:blipFill>
        <p:spPr>
          <a:xfrm>
            <a:off x="323850" y="1419622"/>
            <a:ext cx="5088315" cy="2458400"/>
          </a:xfrm>
          <a:prstGeom prst="rect">
            <a:avLst/>
          </a:prstGeom>
        </p:spPr>
      </p:pic>
      <p:pic>
        <p:nvPicPr>
          <p:cNvPr id="8" name="Grafik 7">
            <a:extLst>
              <a:ext uri="{FF2B5EF4-FFF2-40B4-BE49-F238E27FC236}">
                <a16:creationId xmlns:a16="http://schemas.microsoft.com/office/drawing/2014/main" id="{CA4FA649-2BCD-440C-A435-B451984CE8F7}"/>
              </a:ext>
            </a:extLst>
          </p:cNvPr>
          <p:cNvPicPr>
            <a:picLocks noChangeAspect="1"/>
          </p:cNvPicPr>
          <p:nvPr/>
        </p:nvPicPr>
        <p:blipFill>
          <a:blip r:embed="rId3"/>
          <a:stretch>
            <a:fillRect/>
          </a:stretch>
        </p:blipFill>
        <p:spPr>
          <a:xfrm>
            <a:off x="4784223" y="3243683"/>
            <a:ext cx="627942" cy="335309"/>
          </a:xfrm>
          <a:prstGeom prst="rect">
            <a:avLst/>
          </a:prstGeom>
        </p:spPr>
      </p:pic>
    </p:spTree>
    <p:extLst>
      <p:ext uri="{BB962C8B-B14F-4D97-AF65-F5344CB8AC3E}">
        <p14:creationId xmlns:p14="http://schemas.microsoft.com/office/powerpoint/2010/main" val="3065139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6B54B64C-D763-4DE1-9559-BE39C45802CB}"/>
              </a:ext>
            </a:extLst>
          </p:cNvPr>
          <p:cNvSpPr>
            <a:spLocks noGrp="1"/>
          </p:cNvSpPr>
          <p:nvPr>
            <p:ph type="sldNum" sz="quarter" idx="12"/>
          </p:nvPr>
        </p:nvSpPr>
        <p:spPr/>
        <p:txBody>
          <a:bodyPr/>
          <a:lstStyle/>
          <a:p>
            <a:fld id="{3449650F-E03B-624E-B2AD-4F9591B58B11}" type="slidenum">
              <a:rPr lang="de-DE" smtClean="0"/>
              <a:pPr/>
              <a:t>12</a:t>
            </a:fld>
            <a:endParaRPr lang="de-DE" dirty="0"/>
          </a:p>
        </p:txBody>
      </p:sp>
      <p:sp>
        <p:nvSpPr>
          <p:cNvPr id="4" name="Titel 3">
            <a:extLst>
              <a:ext uri="{FF2B5EF4-FFF2-40B4-BE49-F238E27FC236}">
                <a16:creationId xmlns:a16="http://schemas.microsoft.com/office/drawing/2014/main" id="{0FBBDBA7-9BD5-4063-BF92-A7D665C013E4}"/>
              </a:ext>
            </a:extLst>
          </p:cNvPr>
          <p:cNvSpPr>
            <a:spLocks noGrp="1"/>
          </p:cNvSpPr>
          <p:nvPr>
            <p:ph type="title"/>
          </p:nvPr>
        </p:nvSpPr>
        <p:spPr/>
        <p:txBody>
          <a:bodyPr/>
          <a:lstStyle/>
          <a:p>
            <a:r>
              <a:rPr lang="de-DE" dirty="0"/>
              <a:t>3. Präferenzsetzung Übungsgruppen</a:t>
            </a:r>
          </a:p>
        </p:txBody>
      </p:sp>
      <p:pic>
        <p:nvPicPr>
          <p:cNvPr id="5" name="Inhaltsplatzhalter 4">
            <a:extLst>
              <a:ext uri="{FF2B5EF4-FFF2-40B4-BE49-F238E27FC236}">
                <a16:creationId xmlns:a16="http://schemas.microsoft.com/office/drawing/2014/main" id="{4C3B50D7-BFF3-293E-AC26-7EFF6D2152A9}"/>
              </a:ext>
            </a:extLst>
          </p:cNvPr>
          <p:cNvPicPr>
            <a:picLocks noGrp="1" noChangeAspect="1"/>
          </p:cNvPicPr>
          <p:nvPr>
            <p:ph idx="1"/>
          </p:nvPr>
        </p:nvPicPr>
        <p:blipFill>
          <a:blip r:embed="rId2"/>
          <a:stretch>
            <a:fillRect/>
          </a:stretch>
        </p:blipFill>
        <p:spPr>
          <a:xfrm>
            <a:off x="827584" y="984127"/>
            <a:ext cx="5113500" cy="3175246"/>
          </a:xfrm>
          <a:prstGeom prst="rect">
            <a:avLst/>
          </a:prstGeom>
        </p:spPr>
      </p:pic>
      <p:pic>
        <p:nvPicPr>
          <p:cNvPr id="7" name="Grafik 6">
            <a:extLst>
              <a:ext uri="{FF2B5EF4-FFF2-40B4-BE49-F238E27FC236}">
                <a16:creationId xmlns:a16="http://schemas.microsoft.com/office/drawing/2014/main" id="{1376EA4E-EC7A-4417-9C52-F3C119B1B135}"/>
              </a:ext>
            </a:extLst>
          </p:cNvPr>
          <p:cNvPicPr>
            <a:picLocks noChangeAspect="1"/>
          </p:cNvPicPr>
          <p:nvPr/>
        </p:nvPicPr>
        <p:blipFill>
          <a:blip r:embed="rId3"/>
          <a:stretch>
            <a:fillRect/>
          </a:stretch>
        </p:blipFill>
        <p:spPr>
          <a:xfrm>
            <a:off x="4470252" y="1995686"/>
            <a:ext cx="627942" cy="335309"/>
          </a:xfrm>
          <a:prstGeom prst="rect">
            <a:avLst/>
          </a:prstGeom>
        </p:spPr>
      </p:pic>
    </p:spTree>
    <p:extLst>
      <p:ext uri="{BB962C8B-B14F-4D97-AF65-F5344CB8AC3E}">
        <p14:creationId xmlns:p14="http://schemas.microsoft.com/office/powerpoint/2010/main" val="2236345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B9B793-592A-4EA9-BE5F-28EA2B515E7B}"/>
              </a:ext>
            </a:extLst>
          </p:cNvPr>
          <p:cNvSpPr>
            <a:spLocks noGrp="1"/>
          </p:cNvSpPr>
          <p:nvPr>
            <p:ph type="title"/>
          </p:nvPr>
        </p:nvSpPr>
        <p:spPr/>
        <p:txBody>
          <a:bodyPr/>
          <a:lstStyle/>
          <a:p>
            <a:r>
              <a:rPr lang="de-DE" dirty="0"/>
              <a:t>3. Präferenz bei Übungsgruppen</a:t>
            </a:r>
          </a:p>
        </p:txBody>
      </p:sp>
      <p:sp>
        <p:nvSpPr>
          <p:cNvPr id="4" name="Inhaltsplatzhalter 3">
            <a:extLst>
              <a:ext uri="{FF2B5EF4-FFF2-40B4-BE49-F238E27FC236}">
                <a16:creationId xmlns:a16="http://schemas.microsoft.com/office/drawing/2014/main" id="{FC5130EF-DF5B-475F-B4AC-56102B60CD22}"/>
              </a:ext>
            </a:extLst>
          </p:cNvPr>
          <p:cNvSpPr>
            <a:spLocks noGrp="1"/>
          </p:cNvSpPr>
          <p:nvPr>
            <p:ph sz="half" idx="2"/>
          </p:nvPr>
        </p:nvSpPr>
        <p:spPr/>
        <p:txBody>
          <a:bodyPr>
            <a:normAutofit fontScale="92500"/>
          </a:bodyPr>
          <a:lstStyle/>
          <a:p>
            <a:r>
              <a:rPr lang="de-DE" dirty="0"/>
              <a:t>Sofern zu viele Übungsgruppen ausgeschlossen werden, kann es sein, dass man keinen Platz in der Veranstaltung erhält. Deshalb nur Kleingruppen ausschließen, die in keinem Fall besuchen werden möchten bzw. können.</a:t>
            </a:r>
          </a:p>
        </p:txBody>
      </p:sp>
      <p:sp>
        <p:nvSpPr>
          <p:cNvPr id="5" name="Foliennummernplatzhalter 4">
            <a:extLst>
              <a:ext uri="{FF2B5EF4-FFF2-40B4-BE49-F238E27FC236}">
                <a16:creationId xmlns:a16="http://schemas.microsoft.com/office/drawing/2014/main" id="{F38E3C4D-290A-443A-B855-F4BE940CD5EA}"/>
              </a:ext>
            </a:extLst>
          </p:cNvPr>
          <p:cNvSpPr>
            <a:spLocks noGrp="1"/>
          </p:cNvSpPr>
          <p:nvPr>
            <p:ph type="sldNum" sz="quarter" idx="12"/>
          </p:nvPr>
        </p:nvSpPr>
        <p:spPr/>
        <p:txBody>
          <a:bodyPr/>
          <a:lstStyle/>
          <a:p>
            <a:fld id="{309D5144-004E-1E45-907B-65C86CA25C3F}" type="slidenum">
              <a:rPr lang="de-DE" smtClean="0"/>
              <a:pPr/>
              <a:t>13</a:t>
            </a:fld>
            <a:endParaRPr lang="de-DE"/>
          </a:p>
        </p:txBody>
      </p:sp>
      <p:pic>
        <p:nvPicPr>
          <p:cNvPr id="6" name="Inhaltsplatzhalter 5">
            <a:extLst>
              <a:ext uri="{FF2B5EF4-FFF2-40B4-BE49-F238E27FC236}">
                <a16:creationId xmlns:a16="http://schemas.microsoft.com/office/drawing/2014/main" id="{87C0A237-83AC-58E4-26FC-81CCED084FEF}"/>
              </a:ext>
            </a:extLst>
          </p:cNvPr>
          <p:cNvPicPr>
            <a:picLocks noGrp="1" noChangeAspect="1"/>
          </p:cNvPicPr>
          <p:nvPr>
            <p:ph sz="half" idx="1"/>
          </p:nvPr>
        </p:nvPicPr>
        <p:blipFill>
          <a:blip r:embed="rId2"/>
          <a:stretch>
            <a:fillRect/>
          </a:stretch>
        </p:blipFill>
        <p:spPr>
          <a:xfrm>
            <a:off x="345442" y="990846"/>
            <a:ext cx="5010710" cy="3161807"/>
          </a:xfrm>
          <a:prstGeom prst="rect">
            <a:avLst/>
          </a:prstGeom>
        </p:spPr>
      </p:pic>
      <p:sp>
        <p:nvSpPr>
          <p:cNvPr id="7" name="Ellipse 6">
            <a:extLst>
              <a:ext uri="{FF2B5EF4-FFF2-40B4-BE49-F238E27FC236}">
                <a16:creationId xmlns:a16="http://schemas.microsoft.com/office/drawing/2014/main" id="{17CE4693-AD7B-66F5-4F24-A6D55A085D59}"/>
              </a:ext>
            </a:extLst>
          </p:cNvPr>
          <p:cNvSpPr/>
          <p:nvPr/>
        </p:nvSpPr>
        <p:spPr>
          <a:xfrm>
            <a:off x="3707903" y="1635646"/>
            <a:ext cx="1080121" cy="2517007"/>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1689696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B9B793-592A-4EA9-BE5F-28EA2B515E7B}"/>
              </a:ext>
            </a:extLst>
          </p:cNvPr>
          <p:cNvSpPr>
            <a:spLocks noGrp="1"/>
          </p:cNvSpPr>
          <p:nvPr>
            <p:ph type="title"/>
          </p:nvPr>
        </p:nvSpPr>
        <p:spPr/>
        <p:txBody>
          <a:bodyPr/>
          <a:lstStyle/>
          <a:p>
            <a:r>
              <a:rPr lang="de-DE" dirty="0"/>
              <a:t>4. Anmeldung zur Prüfung</a:t>
            </a:r>
          </a:p>
        </p:txBody>
      </p:sp>
      <p:sp>
        <p:nvSpPr>
          <p:cNvPr id="4" name="Inhaltsplatzhalter 3">
            <a:extLst>
              <a:ext uri="{FF2B5EF4-FFF2-40B4-BE49-F238E27FC236}">
                <a16:creationId xmlns:a16="http://schemas.microsoft.com/office/drawing/2014/main" id="{FC5130EF-DF5B-475F-B4AC-56102B60CD22}"/>
              </a:ext>
            </a:extLst>
          </p:cNvPr>
          <p:cNvSpPr>
            <a:spLocks noGrp="1"/>
          </p:cNvSpPr>
          <p:nvPr>
            <p:ph sz="half" idx="2"/>
          </p:nvPr>
        </p:nvSpPr>
        <p:spPr/>
        <p:txBody>
          <a:bodyPr/>
          <a:lstStyle/>
          <a:p>
            <a:r>
              <a:rPr lang="de-DE" dirty="0"/>
              <a:t>Bitte immer nur den 1. Termin oder den 2. Termin auswählen!</a:t>
            </a:r>
          </a:p>
        </p:txBody>
      </p:sp>
      <p:sp>
        <p:nvSpPr>
          <p:cNvPr id="5" name="Foliennummernplatzhalter 4">
            <a:extLst>
              <a:ext uri="{FF2B5EF4-FFF2-40B4-BE49-F238E27FC236}">
                <a16:creationId xmlns:a16="http://schemas.microsoft.com/office/drawing/2014/main" id="{F38E3C4D-290A-443A-B855-F4BE940CD5EA}"/>
              </a:ext>
            </a:extLst>
          </p:cNvPr>
          <p:cNvSpPr>
            <a:spLocks noGrp="1"/>
          </p:cNvSpPr>
          <p:nvPr>
            <p:ph type="sldNum" sz="quarter" idx="12"/>
          </p:nvPr>
        </p:nvSpPr>
        <p:spPr/>
        <p:txBody>
          <a:bodyPr/>
          <a:lstStyle/>
          <a:p>
            <a:fld id="{309D5144-004E-1E45-907B-65C86CA25C3F}" type="slidenum">
              <a:rPr lang="de-DE" smtClean="0"/>
              <a:pPr/>
              <a:t>14</a:t>
            </a:fld>
            <a:endParaRPr lang="de-DE"/>
          </a:p>
        </p:txBody>
      </p:sp>
      <p:pic>
        <p:nvPicPr>
          <p:cNvPr id="6" name="Inhaltsplatzhalter 5">
            <a:extLst>
              <a:ext uri="{FF2B5EF4-FFF2-40B4-BE49-F238E27FC236}">
                <a16:creationId xmlns:a16="http://schemas.microsoft.com/office/drawing/2014/main" id="{E549B021-6135-1365-7008-B8F3740E35F5}"/>
              </a:ext>
            </a:extLst>
          </p:cNvPr>
          <p:cNvPicPr>
            <a:picLocks noGrp="1" noChangeAspect="1"/>
          </p:cNvPicPr>
          <p:nvPr>
            <p:ph sz="half" idx="1"/>
          </p:nvPr>
        </p:nvPicPr>
        <p:blipFill>
          <a:blip r:embed="rId2"/>
          <a:stretch>
            <a:fillRect/>
          </a:stretch>
        </p:blipFill>
        <p:spPr>
          <a:xfrm>
            <a:off x="179512" y="1081539"/>
            <a:ext cx="5207860" cy="2980421"/>
          </a:xfrm>
          <a:prstGeom prst="rect">
            <a:avLst/>
          </a:prstGeom>
        </p:spPr>
      </p:pic>
      <p:sp>
        <p:nvSpPr>
          <p:cNvPr id="7" name="Ellipse 6">
            <a:extLst>
              <a:ext uri="{FF2B5EF4-FFF2-40B4-BE49-F238E27FC236}">
                <a16:creationId xmlns:a16="http://schemas.microsoft.com/office/drawing/2014/main" id="{BF77E21D-C306-3AA2-AF1C-E9D35AA0EDDA}"/>
              </a:ext>
            </a:extLst>
          </p:cNvPr>
          <p:cNvSpPr/>
          <p:nvPr/>
        </p:nvSpPr>
        <p:spPr>
          <a:xfrm>
            <a:off x="1187624" y="3291830"/>
            <a:ext cx="1728192" cy="288032"/>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pic>
        <p:nvPicPr>
          <p:cNvPr id="3" name="Grafik 2">
            <a:extLst>
              <a:ext uri="{FF2B5EF4-FFF2-40B4-BE49-F238E27FC236}">
                <a16:creationId xmlns:a16="http://schemas.microsoft.com/office/drawing/2014/main" id="{83A952AB-13FD-409C-8171-35067AFB23E2}"/>
              </a:ext>
            </a:extLst>
          </p:cNvPr>
          <p:cNvPicPr>
            <a:picLocks noChangeAspect="1"/>
          </p:cNvPicPr>
          <p:nvPr/>
        </p:nvPicPr>
        <p:blipFill>
          <a:blip r:embed="rId3"/>
          <a:stretch>
            <a:fillRect/>
          </a:stretch>
        </p:blipFill>
        <p:spPr>
          <a:xfrm>
            <a:off x="251520" y="2413239"/>
            <a:ext cx="576064" cy="230519"/>
          </a:xfrm>
          <a:prstGeom prst="rect">
            <a:avLst/>
          </a:prstGeom>
        </p:spPr>
      </p:pic>
    </p:spTree>
    <p:extLst>
      <p:ext uri="{BB962C8B-B14F-4D97-AF65-F5344CB8AC3E}">
        <p14:creationId xmlns:p14="http://schemas.microsoft.com/office/powerpoint/2010/main" val="3642182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6B54B64C-D763-4DE1-9559-BE39C45802CB}"/>
              </a:ext>
            </a:extLst>
          </p:cNvPr>
          <p:cNvSpPr>
            <a:spLocks noGrp="1"/>
          </p:cNvSpPr>
          <p:nvPr>
            <p:ph type="sldNum" sz="quarter" idx="12"/>
          </p:nvPr>
        </p:nvSpPr>
        <p:spPr/>
        <p:txBody>
          <a:bodyPr/>
          <a:lstStyle/>
          <a:p>
            <a:fld id="{3449650F-E03B-624E-B2AD-4F9591B58B11}" type="slidenum">
              <a:rPr lang="de-DE" smtClean="0"/>
              <a:pPr/>
              <a:t>15</a:t>
            </a:fld>
            <a:endParaRPr lang="de-DE" dirty="0"/>
          </a:p>
        </p:txBody>
      </p:sp>
      <p:sp>
        <p:nvSpPr>
          <p:cNvPr id="4" name="Titel 3">
            <a:extLst>
              <a:ext uri="{FF2B5EF4-FFF2-40B4-BE49-F238E27FC236}">
                <a16:creationId xmlns:a16="http://schemas.microsoft.com/office/drawing/2014/main" id="{0FBBDBA7-9BD5-4063-BF92-A7D665C013E4}"/>
              </a:ext>
            </a:extLst>
          </p:cNvPr>
          <p:cNvSpPr>
            <a:spLocks noGrp="1"/>
          </p:cNvSpPr>
          <p:nvPr>
            <p:ph type="title"/>
          </p:nvPr>
        </p:nvSpPr>
        <p:spPr/>
        <p:txBody>
          <a:bodyPr/>
          <a:lstStyle/>
          <a:p>
            <a:r>
              <a:rPr lang="de-DE" dirty="0"/>
              <a:t>5. Bestätigung</a:t>
            </a:r>
          </a:p>
        </p:txBody>
      </p:sp>
      <p:pic>
        <p:nvPicPr>
          <p:cNvPr id="5" name="Inhaltsplatzhalter 4">
            <a:extLst>
              <a:ext uri="{FF2B5EF4-FFF2-40B4-BE49-F238E27FC236}">
                <a16:creationId xmlns:a16="http://schemas.microsoft.com/office/drawing/2014/main" id="{AB514AEF-4439-8701-0C10-9AD61316C7B1}"/>
              </a:ext>
            </a:extLst>
          </p:cNvPr>
          <p:cNvPicPr>
            <a:picLocks noGrp="1" noChangeAspect="1"/>
          </p:cNvPicPr>
          <p:nvPr>
            <p:ph idx="1"/>
          </p:nvPr>
        </p:nvPicPr>
        <p:blipFill>
          <a:blip r:embed="rId2"/>
          <a:stretch>
            <a:fillRect/>
          </a:stretch>
        </p:blipFill>
        <p:spPr>
          <a:xfrm>
            <a:off x="755576" y="915343"/>
            <a:ext cx="5010588" cy="3152317"/>
          </a:xfrm>
          <a:prstGeom prst="rect">
            <a:avLst/>
          </a:prstGeom>
        </p:spPr>
      </p:pic>
      <p:sp>
        <p:nvSpPr>
          <p:cNvPr id="6" name="Ellipse 5">
            <a:extLst>
              <a:ext uri="{FF2B5EF4-FFF2-40B4-BE49-F238E27FC236}">
                <a16:creationId xmlns:a16="http://schemas.microsoft.com/office/drawing/2014/main" id="{B063F488-4174-2414-21D1-03C7373F170A}"/>
              </a:ext>
            </a:extLst>
          </p:cNvPr>
          <p:cNvSpPr/>
          <p:nvPr/>
        </p:nvSpPr>
        <p:spPr>
          <a:xfrm>
            <a:off x="5004048" y="3867894"/>
            <a:ext cx="792088" cy="245038"/>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693842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C8CA2172-5D18-4ACE-BC48-A1B75B89E22F}"/>
              </a:ext>
            </a:extLst>
          </p:cNvPr>
          <p:cNvSpPr>
            <a:spLocks noGrp="1"/>
          </p:cNvSpPr>
          <p:nvPr>
            <p:ph type="body" idx="1"/>
          </p:nvPr>
        </p:nvSpPr>
        <p:spPr>
          <a:xfrm>
            <a:off x="642614" y="402468"/>
            <a:ext cx="4577458" cy="1862048"/>
          </a:xfrm>
        </p:spPr>
        <p:txBody>
          <a:bodyPr/>
          <a:lstStyle/>
          <a:p>
            <a:r>
              <a:rPr lang="de-DE" dirty="0"/>
              <a:t>2</a:t>
            </a:r>
          </a:p>
        </p:txBody>
      </p:sp>
      <p:sp>
        <p:nvSpPr>
          <p:cNvPr id="2" name="Titel 1">
            <a:extLst>
              <a:ext uri="{FF2B5EF4-FFF2-40B4-BE49-F238E27FC236}">
                <a16:creationId xmlns:a16="http://schemas.microsoft.com/office/drawing/2014/main" id="{FFA38EFC-49DB-453F-8295-EC6494E188C5}"/>
              </a:ext>
            </a:extLst>
          </p:cNvPr>
          <p:cNvSpPr>
            <a:spLocks noGrp="1"/>
          </p:cNvSpPr>
          <p:nvPr>
            <p:ph type="title"/>
          </p:nvPr>
        </p:nvSpPr>
        <p:spPr>
          <a:xfrm>
            <a:off x="690425" y="2953984"/>
            <a:ext cx="4481836" cy="553870"/>
          </a:xfrm>
        </p:spPr>
        <p:txBody>
          <a:bodyPr/>
          <a:lstStyle/>
          <a:p>
            <a:r>
              <a:rPr lang="de-DE" dirty="0"/>
              <a:t>Nach der Anmeldung</a:t>
            </a:r>
          </a:p>
        </p:txBody>
      </p:sp>
      <p:sp>
        <p:nvSpPr>
          <p:cNvPr id="3" name="Foliennummernplatzhalter 2">
            <a:extLst>
              <a:ext uri="{FF2B5EF4-FFF2-40B4-BE49-F238E27FC236}">
                <a16:creationId xmlns:a16="http://schemas.microsoft.com/office/drawing/2014/main" id="{707C6CDD-181E-455F-B22C-E454C486F47D}"/>
              </a:ext>
            </a:extLst>
          </p:cNvPr>
          <p:cNvSpPr>
            <a:spLocks noGrp="1"/>
          </p:cNvSpPr>
          <p:nvPr>
            <p:ph type="sldNum" sz="quarter" idx="4"/>
          </p:nvPr>
        </p:nvSpPr>
        <p:spPr/>
        <p:txBody>
          <a:bodyPr/>
          <a:lstStyle/>
          <a:p>
            <a:fld id="{3449650F-E03B-624E-B2AD-4F9591B58B11}" type="slidenum">
              <a:rPr lang="de-DE" smtClean="0">
                <a:solidFill>
                  <a:schemeClr val="tx2"/>
                </a:solidFill>
              </a:rPr>
              <a:pPr/>
              <a:t>16</a:t>
            </a:fld>
            <a:endParaRPr lang="de-DE" dirty="0">
              <a:solidFill>
                <a:schemeClr val="tx2"/>
              </a:solidFill>
            </a:endParaRPr>
          </a:p>
        </p:txBody>
      </p:sp>
      <p:sp>
        <p:nvSpPr>
          <p:cNvPr id="10" name="Rechteck 9">
            <a:extLst>
              <a:ext uri="{FF2B5EF4-FFF2-40B4-BE49-F238E27FC236}">
                <a16:creationId xmlns:a16="http://schemas.microsoft.com/office/drawing/2014/main" id="{26F2C712-9EC0-4BE6-A0ED-155CD8BCC6B6}"/>
              </a:ext>
              <a:ext uri="{C183D7F6-B498-43B3-948B-1728B52AA6E4}">
                <adec:decorative xmlns:adec="http://schemas.microsoft.com/office/drawing/2017/decorative" val="1"/>
              </a:ext>
            </a:extLst>
          </p:cNvPr>
          <p:cNvSpPr/>
          <p:nvPr/>
        </p:nvSpPr>
        <p:spPr>
          <a:xfrm>
            <a:off x="5651499" y="0"/>
            <a:ext cx="3492797" cy="51435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Tree>
    <p:extLst>
      <p:ext uri="{BB962C8B-B14F-4D97-AF65-F5344CB8AC3E}">
        <p14:creationId xmlns:p14="http://schemas.microsoft.com/office/powerpoint/2010/main" val="3378192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B9B793-592A-4EA9-BE5F-28EA2B515E7B}"/>
              </a:ext>
            </a:extLst>
          </p:cNvPr>
          <p:cNvSpPr>
            <a:spLocks noGrp="1"/>
          </p:cNvSpPr>
          <p:nvPr>
            <p:ph type="title"/>
          </p:nvPr>
        </p:nvSpPr>
        <p:spPr/>
        <p:txBody>
          <a:bodyPr/>
          <a:lstStyle/>
          <a:p>
            <a:r>
              <a:rPr lang="de-DE" dirty="0"/>
              <a:t>Nach der Anmeldung</a:t>
            </a:r>
          </a:p>
        </p:txBody>
      </p:sp>
      <p:sp>
        <p:nvSpPr>
          <p:cNvPr id="4" name="Inhaltsplatzhalter 3">
            <a:extLst>
              <a:ext uri="{FF2B5EF4-FFF2-40B4-BE49-F238E27FC236}">
                <a16:creationId xmlns:a16="http://schemas.microsoft.com/office/drawing/2014/main" id="{FC5130EF-DF5B-475F-B4AC-56102B60CD22}"/>
              </a:ext>
            </a:extLst>
          </p:cNvPr>
          <p:cNvSpPr>
            <a:spLocks noGrp="1"/>
          </p:cNvSpPr>
          <p:nvPr>
            <p:ph sz="half" idx="2"/>
          </p:nvPr>
        </p:nvSpPr>
        <p:spPr/>
        <p:txBody>
          <a:bodyPr/>
          <a:lstStyle/>
          <a:p>
            <a:r>
              <a:rPr lang="de-DE" dirty="0"/>
              <a:t>Es ist nun möglich über „Zurück zur Anmeldung“ weitere Veranstaltungen anzumelden oder Anmeldungen über „Status meiner Anmeldungen“ zu überprüfen.</a:t>
            </a:r>
          </a:p>
        </p:txBody>
      </p:sp>
      <p:sp>
        <p:nvSpPr>
          <p:cNvPr id="5" name="Foliennummernplatzhalter 4">
            <a:extLst>
              <a:ext uri="{FF2B5EF4-FFF2-40B4-BE49-F238E27FC236}">
                <a16:creationId xmlns:a16="http://schemas.microsoft.com/office/drawing/2014/main" id="{F38E3C4D-290A-443A-B855-F4BE940CD5EA}"/>
              </a:ext>
            </a:extLst>
          </p:cNvPr>
          <p:cNvSpPr>
            <a:spLocks noGrp="1"/>
          </p:cNvSpPr>
          <p:nvPr>
            <p:ph type="sldNum" sz="quarter" idx="12"/>
          </p:nvPr>
        </p:nvSpPr>
        <p:spPr/>
        <p:txBody>
          <a:bodyPr/>
          <a:lstStyle/>
          <a:p>
            <a:fld id="{309D5144-004E-1E45-907B-65C86CA25C3F}" type="slidenum">
              <a:rPr lang="de-DE" smtClean="0"/>
              <a:pPr/>
              <a:t>17</a:t>
            </a:fld>
            <a:endParaRPr lang="de-DE"/>
          </a:p>
        </p:txBody>
      </p:sp>
      <p:pic>
        <p:nvPicPr>
          <p:cNvPr id="6" name="Inhaltsplatzhalter 5">
            <a:extLst>
              <a:ext uri="{FF2B5EF4-FFF2-40B4-BE49-F238E27FC236}">
                <a16:creationId xmlns:a16="http://schemas.microsoft.com/office/drawing/2014/main" id="{A9D9561A-E501-154A-CA64-98A69D96B137}"/>
              </a:ext>
            </a:extLst>
          </p:cNvPr>
          <p:cNvPicPr>
            <a:picLocks noGrp="1" noChangeAspect="1"/>
          </p:cNvPicPr>
          <p:nvPr>
            <p:ph sz="half" idx="1"/>
          </p:nvPr>
        </p:nvPicPr>
        <p:blipFill>
          <a:blip r:embed="rId2"/>
          <a:stretch>
            <a:fillRect/>
          </a:stretch>
        </p:blipFill>
        <p:spPr>
          <a:xfrm>
            <a:off x="323850" y="1040337"/>
            <a:ext cx="5073862" cy="3062825"/>
          </a:xfrm>
          <a:prstGeom prst="rect">
            <a:avLst/>
          </a:prstGeom>
        </p:spPr>
      </p:pic>
      <p:pic>
        <p:nvPicPr>
          <p:cNvPr id="3" name="Grafik 2">
            <a:extLst>
              <a:ext uri="{FF2B5EF4-FFF2-40B4-BE49-F238E27FC236}">
                <a16:creationId xmlns:a16="http://schemas.microsoft.com/office/drawing/2014/main" id="{D041EA82-A550-46EE-A104-0B0E58451718}"/>
              </a:ext>
            </a:extLst>
          </p:cNvPr>
          <p:cNvPicPr>
            <a:picLocks noChangeAspect="1"/>
          </p:cNvPicPr>
          <p:nvPr/>
        </p:nvPicPr>
        <p:blipFill>
          <a:blip r:embed="rId3"/>
          <a:stretch>
            <a:fillRect/>
          </a:stretch>
        </p:blipFill>
        <p:spPr>
          <a:xfrm>
            <a:off x="4446203" y="1635646"/>
            <a:ext cx="823031" cy="352448"/>
          </a:xfrm>
          <a:prstGeom prst="rect">
            <a:avLst/>
          </a:prstGeom>
        </p:spPr>
      </p:pic>
    </p:spTree>
    <p:extLst>
      <p:ext uri="{BB962C8B-B14F-4D97-AF65-F5344CB8AC3E}">
        <p14:creationId xmlns:p14="http://schemas.microsoft.com/office/powerpoint/2010/main" val="1842948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B9B793-592A-4EA9-BE5F-28EA2B515E7B}"/>
              </a:ext>
            </a:extLst>
          </p:cNvPr>
          <p:cNvSpPr>
            <a:spLocks noGrp="1"/>
          </p:cNvSpPr>
          <p:nvPr>
            <p:ph type="title"/>
          </p:nvPr>
        </p:nvSpPr>
        <p:spPr/>
        <p:txBody>
          <a:bodyPr/>
          <a:lstStyle/>
          <a:p>
            <a:r>
              <a:rPr lang="de-DE" dirty="0"/>
              <a:t>Status meiner Anmeldungen</a:t>
            </a:r>
          </a:p>
        </p:txBody>
      </p:sp>
      <p:sp>
        <p:nvSpPr>
          <p:cNvPr id="4" name="Inhaltsplatzhalter 3">
            <a:extLst>
              <a:ext uri="{FF2B5EF4-FFF2-40B4-BE49-F238E27FC236}">
                <a16:creationId xmlns:a16="http://schemas.microsoft.com/office/drawing/2014/main" id="{FC5130EF-DF5B-475F-B4AC-56102B60CD22}"/>
              </a:ext>
            </a:extLst>
          </p:cNvPr>
          <p:cNvSpPr>
            <a:spLocks noGrp="1"/>
          </p:cNvSpPr>
          <p:nvPr>
            <p:ph sz="half" idx="2"/>
          </p:nvPr>
        </p:nvSpPr>
        <p:spPr/>
        <p:txBody>
          <a:bodyPr>
            <a:normAutofit fontScale="92500"/>
          </a:bodyPr>
          <a:lstStyle/>
          <a:p>
            <a:r>
              <a:rPr lang="de-DE" dirty="0"/>
              <a:t>Sofern die Platzzuteilung noch nicht erfolgt ist, sind alle Anmeldungen unter „Schwebende Anmeldungen“ zu finden. Diese können während der Erstsemester-Anmeldephase noch bearbeitet werden.</a:t>
            </a:r>
          </a:p>
        </p:txBody>
      </p:sp>
      <p:sp>
        <p:nvSpPr>
          <p:cNvPr id="5" name="Foliennummernplatzhalter 4">
            <a:extLst>
              <a:ext uri="{FF2B5EF4-FFF2-40B4-BE49-F238E27FC236}">
                <a16:creationId xmlns:a16="http://schemas.microsoft.com/office/drawing/2014/main" id="{F38E3C4D-290A-443A-B855-F4BE940CD5EA}"/>
              </a:ext>
            </a:extLst>
          </p:cNvPr>
          <p:cNvSpPr>
            <a:spLocks noGrp="1"/>
          </p:cNvSpPr>
          <p:nvPr>
            <p:ph type="sldNum" sz="quarter" idx="12"/>
          </p:nvPr>
        </p:nvSpPr>
        <p:spPr/>
        <p:txBody>
          <a:bodyPr/>
          <a:lstStyle/>
          <a:p>
            <a:fld id="{309D5144-004E-1E45-907B-65C86CA25C3F}" type="slidenum">
              <a:rPr lang="de-DE" smtClean="0"/>
              <a:pPr/>
              <a:t>18</a:t>
            </a:fld>
            <a:endParaRPr lang="de-DE"/>
          </a:p>
        </p:txBody>
      </p:sp>
      <p:pic>
        <p:nvPicPr>
          <p:cNvPr id="6" name="Inhaltsplatzhalter 5">
            <a:extLst>
              <a:ext uri="{FF2B5EF4-FFF2-40B4-BE49-F238E27FC236}">
                <a16:creationId xmlns:a16="http://schemas.microsoft.com/office/drawing/2014/main" id="{52C43D2A-0DAA-A586-2D7A-FA928DD36C2F}"/>
              </a:ext>
            </a:extLst>
          </p:cNvPr>
          <p:cNvPicPr>
            <a:picLocks noGrp="1" noChangeAspect="1"/>
          </p:cNvPicPr>
          <p:nvPr>
            <p:ph sz="half" idx="1"/>
          </p:nvPr>
        </p:nvPicPr>
        <p:blipFill>
          <a:blip r:embed="rId2"/>
          <a:stretch>
            <a:fillRect/>
          </a:stretch>
        </p:blipFill>
        <p:spPr>
          <a:xfrm>
            <a:off x="323850" y="930121"/>
            <a:ext cx="4968552" cy="3096389"/>
          </a:xfrm>
          <a:prstGeom prst="rect">
            <a:avLst/>
          </a:prstGeom>
        </p:spPr>
      </p:pic>
      <p:sp>
        <p:nvSpPr>
          <p:cNvPr id="7" name="Ellipse 6">
            <a:extLst>
              <a:ext uri="{FF2B5EF4-FFF2-40B4-BE49-F238E27FC236}">
                <a16:creationId xmlns:a16="http://schemas.microsoft.com/office/drawing/2014/main" id="{C15AB661-1D85-7CC8-0A47-2A08CED02151}"/>
              </a:ext>
            </a:extLst>
          </p:cNvPr>
          <p:cNvSpPr/>
          <p:nvPr/>
        </p:nvSpPr>
        <p:spPr>
          <a:xfrm>
            <a:off x="827584" y="896677"/>
            <a:ext cx="442218" cy="277120"/>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9" name="Ellipse 8">
            <a:extLst>
              <a:ext uri="{FF2B5EF4-FFF2-40B4-BE49-F238E27FC236}">
                <a16:creationId xmlns:a16="http://schemas.microsoft.com/office/drawing/2014/main" id="{2368BCCB-0BC8-0A25-F3C1-F9B924BF7C23}"/>
              </a:ext>
            </a:extLst>
          </p:cNvPr>
          <p:cNvSpPr/>
          <p:nvPr/>
        </p:nvSpPr>
        <p:spPr>
          <a:xfrm>
            <a:off x="3779912" y="2715766"/>
            <a:ext cx="1368152" cy="586540"/>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0" name="Ellipse 9">
            <a:extLst>
              <a:ext uri="{FF2B5EF4-FFF2-40B4-BE49-F238E27FC236}">
                <a16:creationId xmlns:a16="http://schemas.microsoft.com/office/drawing/2014/main" id="{2095C62D-AE72-E85F-2D0C-BCAD266B3181}"/>
              </a:ext>
            </a:extLst>
          </p:cNvPr>
          <p:cNvSpPr/>
          <p:nvPr/>
        </p:nvSpPr>
        <p:spPr>
          <a:xfrm>
            <a:off x="2084692" y="898825"/>
            <a:ext cx="1047147" cy="271125"/>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642496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B9B793-592A-4EA9-BE5F-28EA2B515E7B}"/>
              </a:ext>
            </a:extLst>
          </p:cNvPr>
          <p:cNvSpPr>
            <a:spLocks noGrp="1"/>
          </p:cNvSpPr>
          <p:nvPr>
            <p:ph type="title"/>
          </p:nvPr>
        </p:nvSpPr>
        <p:spPr/>
        <p:txBody>
          <a:bodyPr/>
          <a:lstStyle/>
          <a:p>
            <a:r>
              <a:rPr lang="de-DE" dirty="0"/>
              <a:t>Status meiner Anmeldungen</a:t>
            </a:r>
          </a:p>
        </p:txBody>
      </p:sp>
      <p:sp>
        <p:nvSpPr>
          <p:cNvPr id="4" name="Inhaltsplatzhalter 3">
            <a:extLst>
              <a:ext uri="{FF2B5EF4-FFF2-40B4-BE49-F238E27FC236}">
                <a16:creationId xmlns:a16="http://schemas.microsoft.com/office/drawing/2014/main" id="{FC5130EF-DF5B-475F-B4AC-56102B60CD22}"/>
              </a:ext>
            </a:extLst>
          </p:cNvPr>
          <p:cNvSpPr>
            <a:spLocks noGrp="1"/>
          </p:cNvSpPr>
          <p:nvPr>
            <p:ph sz="half" idx="2"/>
          </p:nvPr>
        </p:nvSpPr>
        <p:spPr/>
        <p:txBody>
          <a:bodyPr>
            <a:normAutofit fontScale="77500" lnSpcReduction="20000"/>
          </a:bodyPr>
          <a:lstStyle/>
          <a:p>
            <a:r>
              <a:rPr lang="de-DE" dirty="0"/>
              <a:t>Nach der Vergabe der Plätze in </a:t>
            </a:r>
            <a:r>
              <a:rPr lang="de-DE" dirty="0" err="1"/>
              <a:t>STiNE</a:t>
            </a:r>
            <a:r>
              <a:rPr lang="de-DE" dirty="0"/>
              <a:t> (i.d.R. eine Woche nach Ende der Anmeldephase; für die Veranstaltungen des 1. Fachsemesters am Tag nach der Anmeldephase) kann eingesehen werden, in welchen Übungen man einen Platz erhalten hat und ob man in einer Veranstaltung keinen Platz erhalten hat. Zudem kann geprüft werden, zu welchen Modulen man bereits angemeldet ist.</a:t>
            </a:r>
          </a:p>
        </p:txBody>
      </p:sp>
      <p:sp>
        <p:nvSpPr>
          <p:cNvPr id="5" name="Foliennummernplatzhalter 4">
            <a:extLst>
              <a:ext uri="{FF2B5EF4-FFF2-40B4-BE49-F238E27FC236}">
                <a16:creationId xmlns:a16="http://schemas.microsoft.com/office/drawing/2014/main" id="{F38E3C4D-290A-443A-B855-F4BE940CD5EA}"/>
              </a:ext>
            </a:extLst>
          </p:cNvPr>
          <p:cNvSpPr>
            <a:spLocks noGrp="1"/>
          </p:cNvSpPr>
          <p:nvPr>
            <p:ph type="sldNum" sz="quarter" idx="12"/>
          </p:nvPr>
        </p:nvSpPr>
        <p:spPr/>
        <p:txBody>
          <a:bodyPr/>
          <a:lstStyle/>
          <a:p>
            <a:fld id="{309D5144-004E-1E45-907B-65C86CA25C3F}" type="slidenum">
              <a:rPr lang="de-DE" smtClean="0"/>
              <a:pPr/>
              <a:t>19</a:t>
            </a:fld>
            <a:endParaRPr lang="de-DE"/>
          </a:p>
        </p:txBody>
      </p:sp>
      <p:pic>
        <p:nvPicPr>
          <p:cNvPr id="6" name="Inhaltsplatzhalter 5">
            <a:extLst>
              <a:ext uri="{FF2B5EF4-FFF2-40B4-BE49-F238E27FC236}">
                <a16:creationId xmlns:a16="http://schemas.microsoft.com/office/drawing/2014/main" id="{8A8D66B7-5FD2-0F08-DA5D-F247CA59675B}"/>
              </a:ext>
            </a:extLst>
          </p:cNvPr>
          <p:cNvPicPr>
            <a:picLocks noGrp="1" noChangeAspect="1"/>
          </p:cNvPicPr>
          <p:nvPr>
            <p:ph sz="half" idx="1"/>
          </p:nvPr>
        </p:nvPicPr>
        <p:blipFill>
          <a:blip r:embed="rId2"/>
          <a:stretch>
            <a:fillRect/>
          </a:stretch>
        </p:blipFill>
        <p:spPr>
          <a:xfrm>
            <a:off x="323850" y="1131888"/>
            <a:ext cx="5131798" cy="3026114"/>
          </a:xfrm>
          <a:prstGeom prst="rect">
            <a:avLst/>
          </a:prstGeom>
        </p:spPr>
      </p:pic>
    </p:spTree>
    <p:extLst>
      <p:ext uri="{BB962C8B-B14F-4D97-AF65-F5344CB8AC3E}">
        <p14:creationId xmlns:p14="http://schemas.microsoft.com/office/powerpoint/2010/main" val="2627744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C8CA2172-5D18-4ACE-BC48-A1B75B89E22F}"/>
              </a:ext>
            </a:extLst>
          </p:cNvPr>
          <p:cNvSpPr>
            <a:spLocks noGrp="1"/>
          </p:cNvSpPr>
          <p:nvPr>
            <p:ph type="body" idx="1"/>
          </p:nvPr>
        </p:nvSpPr>
        <p:spPr>
          <a:xfrm>
            <a:off x="642614" y="402468"/>
            <a:ext cx="4577458" cy="1862048"/>
          </a:xfrm>
        </p:spPr>
        <p:txBody>
          <a:bodyPr/>
          <a:lstStyle/>
          <a:p>
            <a:r>
              <a:rPr lang="de-DE" dirty="0"/>
              <a:t>3</a:t>
            </a:r>
          </a:p>
        </p:txBody>
      </p:sp>
      <p:sp>
        <p:nvSpPr>
          <p:cNvPr id="2" name="Titel 1">
            <a:extLst>
              <a:ext uri="{FF2B5EF4-FFF2-40B4-BE49-F238E27FC236}">
                <a16:creationId xmlns:a16="http://schemas.microsoft.com/office/drawing/2014/main" id="{FFA38EFC-49DB-453F-8295-EC6494E188C5}"/>
              </a:ext>
            </a:extLst>
          </p:cNvPr>
          <p:cNvSpPr>
            <a:spLocks noGrp="1"/>
          </p:cNvSpPr>
          <p:nvPr>
            <p:ph type="title"/>
          </p:nvPr>
        </p:nvSpPr>
        <p:spPr>
          <a:xfrm>
            <a:off x="690425" y="2953984"/>
            <a:ext cx="4481836" cy="553870"/>
          </a:xfrm>
        </p:spPr>
        <p:txBody>
          <a:bodyPr/>
          <a:lstStyle/>
          <a:p>
            <a:r>
              <a:rPr lang="de-DE" dirty="0"/>
              <a:t>Exkurs</a:t>
            </a:r>
          </a:p>
        </p:txBody>
      </p:sp>
      <p:sp>
        <p:nvSpPr>
          <p:cNvPr id="3" name="Foliennummernplatzhalter 2">
            <a:extLst>
              <a:ext uri="{FF2B5EF4-FFF2-40B4-BE49-F238E27FC236}">
                <a16:creationId xmlns:a16="http://schemas.microsoft.com/office/drawing/2014/main" id="{707C6CDD-181E-455F-B22C-E454C486F47D}"/>
              </a:ext>
            </a:extLst>
          </p:cNvPr>
          <p:cNvSpPr>
            <a:spLocks noGrp="1"/>
          </p:cNvSpPr>
          <p:nvPr>
            <p:ph type="sldNum" sz="quarter" idx="4"/>
          </p:nvPr>
        </p:nvSpPr>
        <p:spPr/>
        <p:txBody>
          <a:bodyPr/>
          <a:lstStyle/>
          <a:p>
            <a:fld id="{3449650F-E03B-624E-B2AD-4F9591B58B11}" type="slidenum">
              <a:rPr lang="de-DE" smtClean="0">
                <a:solidFill>
                  <a:schemeClr val="tx2"/>
                </a:solidFill>
              </a:rPr>
              <a:pPr/>
              <a:t>20</a:t>
            </a:fld>
            <a:endParaRPr lang="de-DE" dirty="0">
              <a:solidFill>
                <a:schemeClr val="tx2"/>
              </a:solidFill>
            </a:endParaRPr>
          </a:p>
        </p:txBody>
      </p:sp>
      <p:sp>
        <p:nvSpPr>
          <p:cNvPr id="10" name="Rechteck 9">
            <a:extLst>
              <a:ext uri="{FF2B5EF4-FFF2-40B4-BE49-F238E27FC236}">
                <a16:creationId xmlns:a16="http://schemas.microsoft.com/office/drawing/2014/main" id="{26F2C712-9EC0-4BE6-A0ED-155CD8BCC6B6}"/>
              </a:ext>
              <a:ext uri="{C183D7F6-B498-43B3-948B-1728B52AA6E4}">
                <adec:decorative xmlns:adec="http://schemas.microsoft.com/office/drawing/2017/decorative" val="1"/>
              </a:ext>
            </a:extLst>
          </p:cNvPr>
          <p:cNvSpPr/>
          <p:nvPr/>
        </p:nvSpPr>
        <p:spPr>
          <a:xfrm>
            <a:off x="5651499" y="0"/>
            <a:ext cx="3492797" cy="51435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Tree>
    <p:extLst>
      <p:ext uri="{BB962C8B-B14F-4D97-AF65-F5344CB8AC3E}">
        <p14:creationId xmlns:p14="http://schemas.microsoft.com/office/powerpoint/2010/main" val="1760723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6F787FE-A240-494A-B367-62F12C2DD339}"/>
              </a:ext>
            </a:extLst>
          </p:cNvPr>
          <p:cNvSpPr>
            <a:spLocks noGrp="1"/>
          </p:cNvSpPr>
          <p:nvPr>
            <p:ph idx="1"/>
          </p:nvPr>
        </p:nvSpPr>
        <p:spPr/>
        <p:txBody>
          <a:bodyPr>
            <a:normAutofit fontScale="92500" lnSpcReduction="10000"/>
          </a:bodyPr>
          <a:lstStyle/>
          <a:p>
            <a:pPr marL="342900" indent="-342900">
              <a:spcBef>
                <a:spcPct val="20000"/>
              </a:spcBef>
              <a:buFont typeface="Wingdings" panose="05000000000000000000" pitchFamily="2" charset="2"/>
              <a:buChar char="§"/>
            </a:pPr>
            <a:r>
              <a:rPr lang="de-DE" sz="1600" dirty="0">
                <a:solidFill>
                  <a:srgbClr val="3B515B"/>
                </a:solidFill>
                <a:latin typeface="TheSans UHH" panose="020B0502050302020203" pitchFamily="34" charset="0"/>
              </a:rPr>
              <a:t>Das Ergänzungsfach ist erst ab dem 2. Fachsemester vorgesehen. Das Vorziehen des Ergänzungsfachs ist grundsätzlich möglich, ist aber nur für Studierende im höheren Fachsemestern oder </a:t>
            </a:r>
            <a:r>
              <a:rPr lang="de-DE" sz="1600" dirty="0" err="1">
                <a:solidFill>
                  <a:srgbClr val="3B515B"/>
                </a:solidFill>
                <a:latin typeface="TheSans UHH" panose="020B0502050302020203" pitchFamily="34" charset="0"/>
              </a:rPr>
              <a:t>Studiengangwechsler:innen</a:t>
            </a:r>
            <a:r>
              <a:rPr lang="de-DE" sz="1600" dirty="0">
                <a:solidFill>
                  <a:srgbClr val="3B515B"/>
                </a:solidFill>
                <a:latin typeface="TheSans UHH" panose="020B0502050302020203" pitchFamily="34" charset="0"/>
              </a:rPr>
              <a:t> oder nach erfolgter Studienfachberatung geeignet. </a:t>
            </a:r>
          </a:p>
          <a:p>
            <a:pPr marL="342900" lvl="0" indent="-342900">
              <a:spcBef>
                <a:spcPct val="20000"/>
              </a:spcBef>
              <a:buFont typeface="Wingdings" panose="05000000000000000000" pitchFamily="2" charset="2"/>
              <a:buChar char="§"/>
            </a:pPr>
            <a:r>
              <a:rPr lang="de-DE" sz="1600" dirty="0">
                <a:solidFill>
                  <a:srgbClr val="3B515B"/>
                </a:solidFill>
                <a:latin typeface="TheSans UHH" panose="020B0502050302020203" pitchFamily="34" charset="0"/>
              </a:rPr>
              <a:t>Module des Ergänzungsfachs können erst in </a:t>
            </a:r>
            <a:r>
              <a:rPr lang="de-DE" sz="1600" dirty="0" err="1">
                <a:solidFill>
                  <a:srgbClr val="3B515B"/>
                </a:solidFill>
                <a:latin typeface="TheSans UHH" panose="020B0502050302020203" pitchFamily="34" charset="0"/>
              </a:rPr>
              <a:t>STiNE</a:t>
            </a:r>
            <a:r>
              <a:rPr lang="de-DE" sz="1600" dirty="0">
                <a:solidFill>
                  <a:srgbClr val="3B515B"/>
                </a:solidFill>
                <a:latin typeface="TheSans UHH" panose="020B0502050302020203" pitchFamily="34" charset="0"/>
              </a:rPr>
              <a:t> angemeldet werden, wenn das Ergänzungsfach in </a:t>
            </a:r>
            <a:r>
              <a:rPr lang="de-DE" sz="1600" dirty="0" err="1">
                <a:solidFill>
                  <a:srgbClr val="3B515B"/>
                </a:solidFill>
                <a:latin typeface="TheSans UHH" panose="020B0502050302020203" pitchFamily="34" charset="0"/>
              </a:rPr>
              <a:t>STiNE</a:t>
            </a:r>
            <a:r>
              <a:rPr lang="de-DE" sz="1600" dirty="0">
                <a:solidFill>
                  <a:srgbClr val="3B515B"/>
                </a:solidFill>
                <a:latin typeface="TheSans UHH" panose="020B0502050302020203" pitchFamily="34" charset="0"/>
              </a:rPr>
              <a:t> ausgewählt wurde.</a:t>
            </a:r>
          </a:p>
          <a:p>
            <a:pPr marL="342900" lvl="0" indent="-342900">
              <a:spcBef>
                <a:spcPct val="20000"/>
              </a:spcBef>
              <a:buFont typeface="Wingdings" panose="05000000000000000000" pitchFamily="2" charset="2"/>
              <a:buChar char="§"/>
            </a:pPr>
            <a:r>
              <a:rPr lang="de-DE" sz="1600" dirty="0">
                <a:solidFill>
                  <a:srgbClr val="3B515B"/>
                </a:solidFill>
                <a:latin typeface="TheSans UHH" panose="020B0502050302020203" pitchFamily="34" charset="0"/>
              </a:rPr>
              <a:t>Die Anmeldung ist erst ab der Infoveranstaltung (Januar) bis zum Ende der ersten Anmeldephase des Sommersemesters möglich.</a:t>
            </a:r>
          </a:p>
          <a:p>
            <a:pPr marL="342900" indent="-342900">
              <a:spcBef>
                <a:spcPct val="20000"/>
              </a:spcBef>
              <a:buFont typeface="Wingdings" panose="05000000000000000000" pitchFamily="2" charset="2"/>
              <a:buChar char="§"/>
            </a:pPr>
            <a:r>
              <a:rPr lang="de-DE" sz="1600" dirty="0">
                <a:solidFill>
                  <a:srgbClr val="3B515B"/>
                </a:solidFill>
                <a:latin typeface="TheSans UHH" panose="020B0502050302020203" pitchFamily="34" charset="0"/>
              </a:rPr>
              <a:t>Infoveranstaltung zu den Wahlmöglichkeiten und </a:t>
            </a:r>
            <a:r>
              <a:rPr lang="de-DE" sz="1600" dirty="0" err="1">
                <a:solidFill>
                  <a:srgbClr val="3B515B"/>
                </a:solidFill>
                <a:latin typeface="TheSans UHH" panose="020B0502050302020203" pitchFamily="34" charset="0"/>
              </a:rPr>
              <a:t>Anmeldeformalia</a:t>
            </a:r>
            <a:r>
              <a:rPr lang="de-DE" sz="1600" dirty="0">
                <a:solidFill>
                  <a:srgbClr val="3B515B"/>
                </a:solidFill>
                <a:latin typeface="TheSans UHH" panose="020B0502050302020203" pitchFamily="34" charset="0"/>
              </a:rPr>
              <a:t> </a:t>
            </a:r>
            <a:r>
              <a:rPr lang="de-DE" dirty="0">
                <a:solidFill>
                  <a:srgbClr val="3B515B"/>
                </a:solidFill>
                <a:latin typeface="TheSans UHH" panose="020B0502050302020203" pitchFamily="34" charset="0"/>
              </a:rPr>
              <a:t>folgt im Dezember 2024/Januar 2025 (Einladung via </a:t>
            </a:r>
            <a:r>
              <a:rPr lang="de-DE" dirty="0" err="1">
                <a:solidFill>
                  <a:srgbClr val="3B515B"/>
                </a:solidFill>
                <a:latin typeface="TheSans UHH" panose="020B0502050302020203" pitchFamily="34" charset="0"/>
              </a:rPr>
              <a:t>STiNE</a:t>
            </a:r>
            <a:r>
              <a:rPr lang="de-DE" dirty="0">
                <a:solidFill>
                  <a:srgbClr val="3B515B"/>
                </a:solidFill>
                <a:latin typeface="TheSans UHH" panose="020B0502050302020203" pitchFamily="34" charset="0"/>
              </a:rPr>
              <a:t>).</a:t>
            </a:r>
          </a:p>
          <a:p>
            <a:endParaRPr lang="de-DE" dirty="0"/>
          </a:p>
        </p:txBody>
      </p:sp>
      <p:sp>
        <p:nvSpPr>
          <p:cNvPr id="3" name="Foliennummernplatzhalter 2">
            <a:extLst>
              <a:ext uri="{FF2B5EF4-FFF2-40B4-BE49-F238E27FC236}">
                <a16:creationId xmlns:a16="http://schemas.microsoft.com/office/drawing/2014/main" id="{6B54B64C-D763-4DE1-9559-BE39C45802CB}"/>
              </a:ext>
            </a:extLst>
          </p:cNvPr>
          <p:cNvSpPr>
            <a:spLocks noGrp="1"/>
          </p:cNvSpPr>
          <p:nvPr>
            <p:ph type="sldNum" sz="quarter" idx="12"/>
          </p:nvPr>
        </p:nvSpPr>
        <p:spPr/>
        <p:txBody>
          <a:bodyPr/>
          <a:lstStyle/>
          <a:p>
            <a:fld id="{3449650F-E03B-624E-B2AD-4F9591B58B11}" type="slidenum">
              <a:rPr lang="de-DE" smtClean="0"/>
              <a:pPr/>
              <a:t>21</a:t>
            </a:fld>
            <a:endParaRPr lang="de-DE" dirty="0"/>
          </a:p>
        </p:txBody>
      </p:sp>
      <p:sp>
        <p:nvSpPr>
          <p:cNvPr id="4" name="Titel 3">
            <a:extLst>
              <a:ext uri="{FF2B5EF4-FFF2-40B4-BE49-F238E27FC236}">
                <a16:creationId xmlns:a16="http://schemas.microsoft.com/office/drawing/2014/main" id="{0FBBDBA7-9BD5-4063-BF92-A7D665C013E4}"/>
              </a:ext>
            </a:extLst>
          </p:cNvPr>
          <p:cNvSpPr>
            <a:spLocks noGrp="1"/>
          </p:cNvSpPr>
          <p:nvPr>
            <p:ph type="title"/>
          </p:nvPr>
        </p:nvSpPr>
        <p:spPr/>
        <p:txBody>
          <a:bodyPr/>
          <a:lstStyle/>
          <a:p>
            <a:r>
              <a:rPr lang="de-DE" dirty="0"/>
              <a:t>Anmeldung des Ergänzungsfachs</a:t>
            </a:r>
          </a:p>
        </p:txBody>
      </p:sp>
    </p:spTree>
    <p:extLst>
      <p:ext uri="{BB962C8B-B14F-4D97-AF65-F5344CB8AC3E}">
        <p14:creationId xmlns:p14="http://schemas.microsoft.com/office/powerpoint/2010/main" val="1528467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B9B793-592A-4EA9-BE5F-28EA2B515E7B}"/>
              </a:ext>
            </a:extLst>
          </p:cNvPr>
          <p:cNvSpPr>
            <a:spLocks noGrp="1"/>
          </p:cNvSpPr>
          <p:nvPr>
            <p:ph type="title"/>
          </p:nvPr>
        </p:nvSpPr>
        <p:spPr/>
        <p:txBody>
          <a:bodyPr/>
          <a:lstStyle/>
          <a:p>
            <a:r>
              <a:rPr lang="de-DE" dirty="0"/>
              <a:t>Anmeldung des Ergänzungsfachs</a:t>
            </a:r>
          </a:p>
        </p:txBody>
      </p:sp>
      <p:sp>
        <p:nvSpPr>
          <p:cNvPr id="4" name="Inhaltsplatzhalter 3">
            <a:extLst>
              <a:ext uri="{FF2B5EF4-FFF2-40B4-BE49-F238E27FC236}">
                <a16:creationId xmlns:a16="http://schemas.microsoft.com/office/drawing/2014/main" id="{FC5130EF-DF5B-475F-B4AC-56102B60CD22}"/>
              </a:ext>
            </a:extLst>
          </p:cNvPr>
          <p:cNvSpPr>
            <a:spLocks noGrp="1"/>
          </p:cNvSpPr>
          <p:nvPr>
            <p:ph sz="half" idx="2"/>
          </p:nvPr>
        </p:nvSpPr>
        <p:spPr/>
        <p:txBody>
          <a:bodyPr/>
          <a:lstStyle/>
          <a:p>
            <a:r>
              <a:rPr lang="de-DE" dirty="0"/>
              <a:t>Anmeldung über „Fächer-/Bereichswahl“ in </a:t>
            </a:r>
            <a:r>
              <a:rPr lang="de-DE" dirty="0" err="1"/>
              <a:t>STiNE</a:t>
            </a:r>
            <a:endParaRPr lang="de-DE" dirty="0"/>
          </a:p>
        </p:txBody>
      </p:sp>
      <p:sp>
        <p:nvSpPr>
          <p:cNvPr id="5" name="Foliennummernplatzhalter 4">
            <a:extLst>
              <a:ext uri="{FF2B5EF4-FFF2-40B4-BE49-F238E27FC236}">
                <a16:creationId xmlns:a16="http://schemas.microsoft.com/office/drawing/2014/main" id="{F38E3C4D-290A-443A-B855-F4BE940CD5EA}"/>
              </a:ext>
            </a:extLst>
          </p:cNvPr>
          <p:cNvSpPr>
            <a:spLocks noGrp="1"/>
          </p:cNvSpPr>
          <p:nvPr>
            <p:ph type="sldNum" sz="quarter" idx="12"/>
          </p:nvPr>
        </p:nvSpPr>
        <p:spPr/>
        <p:txBody>
          <a:bodyPr/>
          <a:lstStyle/>
          <a:p>
            <a:fld id="{309D5144-004E-1E45-907B-65C86CA25C3F}" type="slidenum">
              <a:rPr lang="de-DE" smtClean="0"/>
              <a:pPr/>
              <a:t>22</a:t>
            </a:fld>
            <a:endParaRPr lang="de-DE"/>
          </a:p>
        </p:txBody>
      </p:sp>
      <p:pic>
        <p:nvPicPr>
          <p:cNvPr id="6" name="Inhaltsplatzhalter 5">
            <a:extLst>
              <a:ext uri="{FF2B5EF4-FFF2-40B4-BE49-F238E27FC236}">
                <a16:creationId xmlns:a16="http://schemas.microsoft.com/office/drawing/2014/main" id="{09AD278D-9AED-9EB0-9EE0-ABB8F6E5B0E1}"/>
              </a:ext>
            </a:extLst>
          </p:cNvPr>
          <p:cNvPicPr>
            <a:picLocks noGrp="1" noChangeAspect="1"/>
          </p:cNvPicPr>
          <p:nvPr>
            <p:ph sz="half" idx="1"/>
          </p:nvPr>
        </p:nvPicPr>
        <p:blipFill>
          <a:blip r:embed="rId2"/>
          <a:stretch>
            <a:fillRect/>
          </a:stretch>
        </p:blipFill>
        <p:spPr>
          <a:xfrm>
            <a:off x="649250" y="1149738"/>
            <a:ext cx="4605413" cy="2917050"/>
          </a:xfrm>
          <a:prstGeom prst="rect">
            <a:avLst/>
          </a:prstGeom>
        </p:spPr>
      </p:pic>
      <p:sp>
        <p:nvSpPr>
          <p:cNvPr id="9" name="Ellipse 8">
            <a:extLst>
              <a:ext uri="{FF2B5EF4-FFF2-40B4-BE49-F238E27FC236}">
                <a16:creationId xmlns:a16="http://schemas.microsoft.com/office/drawing/2014/main" id="{29C3D856-77DB-46DE-8FEC-4AB9E5B952F0}"/>
              </a:ext>
            </a:extLst>
          </p:cNvPr>
          <p:cNvSpPr/>
          <p:nvPr/>
        </p:nvSpPr>
        <p:spPr>
          <a:xfrm>
            <a:off x="2699792" y="1081699"/>
            <a:ext cx="442218" cy="277120"/>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0" name="Ellipse 9">
            <a:extLst>
              <a:ext uri="{FF2B5EF4-FFF2-40B4-BE49-F238E27FC236}">
                <a16:creationId xmlns:a16="http://schemas.microsoft.com/office/drawing/2014/main" id="{7D2DADEB-1A7E-4906-9E33-70C4FF40424A}"/>
              </a:ext>
            </a:extLst>
          </p:cNvPr>
          <p:cNvSpPr/>
          <p:nvPr/>
        </p:nvSpPr>
        <p:spPr>
          <a:xfrm>
            <a:off x="2176219" y="1593214"/>
            <a:ext cx="965792" cy="271125"/>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907947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B4BE4660-5F58-43BF-4953-56B0640EE5DF}"/>
              </a:ext>
            </a:extLst>
          </p:cNvPr>
          <p:cNvSpPr>
            <a:spLocks noGrp="1"/>
          </p:cNvSpPr>
          <p:nvPr>
            <p:ph type="title"/>
          </p:nvPr>
        </p:nvSpPr>
        <p:spPr>
          <a:xfrm>
            <a:off x="323850" y="339502"/>
            <a:ext cx="8496300" cy="575841"/>
          </a:xfrm>
        </p:spPr>
        <p:txBody>
          <a:bodyPr/>
          <a:lstStyle/>
          <a:p>
            <a:r>
              <a:rPr lang="de-DE" dirty="0"/>
              <a:t>Vielen Dank für die Aufmerksamkeit</a:t>
            </a:r>
          </a:p>
        </p:txBody>
      </p:sp>
      <p:sp>
        <p:nvSpPr>
          <p:cNvPr id="7" name="Inhaltsplatzhalter">
            <a:extLst>
              <a:ext uri="{FF2B5EF4-FFF2-40B4-BE49-F238E27FC236}">
                <a16:creationId xmlns:a16="http://schemas.microsoft.com/office/drawing/2014/main" id="{EFECC579-7045-6F53-5CE8-847112E8BB87}"/>
              </a:ext>
            </a:extLst>
          </p:cNvPr>
          <p:cNvSpPr>
            <a:spLocks noGrp="1"/>
          </p:cNvSpPr>
          <p:nvPr>
            <p:ph idx="1"/>
          </p:nvPr>
        </p:nvSpPr>
        <p:spPr/>
        <p:txBody>
          <a:bodyPr/>
          <a:lstStyle/>
          <a:p>
            <a:pPr marL="0" indent="0">
              <a:buNone/>
            </a:pPr>
            <a:r>
              <a:rPr lang="de-DE" dirty="0"/>
              <a:t>Gibt es Fragen?</a:t>
            </a:r>
          </a:p>
        </p:txBody>
      </p:sp>
      <p:pic>
        <p:nvPicPr>
          <p:cNvPr id="12" name="Icon" descr="Illustration eines Fragezeichens">
            <a:extLst>
              <a:ext uri="{FF2B5EF4-FFF2-40B4-BE49-F238E27FC236}">
                <a16:creationId xmlns:a16="http://schemas.microsoft.com/office/drawing/2014/main" id="{8CFEDCB6-B266-0410-DE27-395F1C1BD067}"/>
              </a:ext>
            </a:extLst>
          </p:cNvPr>
          <p:cNvPicPr>
            <a:picLocks noChangeAspect="1"/>
          </p:cNvPicPr>
          <p:nvPr/>
        </p:nvPicPr>
        <p:blipFill>
          <a:blip r:embed="rId2"/>
          <a:stretch>
            <a:fillRect/>
          </a:stretch>
        </p:blipFill>
        <p:spPr>
          <a:xfrm>
            <a:off x="7092280" y="0"/>
            <a:ext cx="2051720" cy="3296271"/>
          </a:xfrm>
          <a:prstGeom prst="rect">
            <a:avLst/>
          </a:prstGeom>
          <a:solidFill>
            <a:schemeClr val="bg1"/>
          </a:solidFill>
        </p:spPr>
      </p:pic>
      <p:sp>
        <p:nvSpPr>
          <p:cNvPr id="8" name="Foliennummernplatzhalter">
            <a:extLst>
              <a:ext uri="{FF2B5EF4-FFF2-40B4-BE49-F238E27FC236}">
                <a16:creationId xmlns:a16="http://schemas.microsoft.com/office/drawing/2014/main" id="{71FF067C-94F6-675F-69F7-3693F8D7AE3B}"/>
              </a:ext>
            </a:extLst>
          </p:cNvPr>
          <p:cNvSpPr>
            <a:spLocks noGrp="1"/>
          </p:cNvSpPr>
          <p:nvPr>
            <p:ph type="sldNum" sz="quarter" idx="12"/>
          </p:nvPr>
        </p:nvSpPr>
        <p:spPr>
          <a:xfrm>
            <a:off x="8117160" y="4616957"/>
            <a:ext cx="702990" cy="274637"/>
          </a:xfrm>
        </p:spPr>
        <p:txBody>
          <a:bodyPr/>
          <a:lstStyle/>
          <a:p>
            <a:fld id="{309D5144-004E-1E45-907B-65C86CA25C3F}" type="slidenum">
              <a:rPr lang="de-DE" smtClean="0"/>
              <a:t>23</a:t>
            </a:fld>
            <a:endParaRPr lang="de-DE"/>
          </a:p>
        </p:txBody>
      </p:sp>
    </p:spTree>
    <p:extLst>
      <p:ext uri="{BB962C8B-B14F-4D97-AF65-F5344CB8AC3E}">
        <p14:creationId xmlns:p14="http://schemas.microsoft.com/office/powerpoint/2010/main" val="3553005552"/>
      </p:ext>
    </p:extLst>
  </p:cSld>
  <p:clrMapOvr>
    <a:masterClrMapping/>
  </p:clrMapOvr>
</p:sld>
</file>

<file path=ppt/theme/theme1.xml><?xml version="1.0" encoding="utf-8"?>
<a:theme xmlns:a="http://schemas.openxmlformats.org/drawingml/2006/main" name="Benutzerdefiniertes Design">
  <a:themeElements>
    <a:clrScheme name="Benutzerdefiniert 6">
      <a:dk1>
        <a:srgbClr val="333333"/>
      </a:dk1>
      <a:lt1>
        <a:srgbClr val="FFFFFF"/>
      </a:lt1>
      <a:dk2>
        <a:srgbClr val="0271BB"/>
      </a:dk2>
      <a:lt2>
        <a:srgbClr val="F0F3F6"/>
      </a:lt2>
      <a:accent1>
        <a:srgbClr val="E2001A"/>
      </a:accent1>
      <a:accent2>
        <a:srgbClr val="0271BB"/>
      </a:accent2>
      <a:accent3>
        <a:srgbClr val="3B515B"/>
      </a:accent3>
      <a:accent4>
        <a:srgbClr val="F07F8C"/>
      </a:accent4>
      <a:accent5>
        <a:srgbClr val="80B8DD"/>
      </a:accent5>
      <a:accent6>
        <a:srgbClr val="9DA8AD"/>
      </a:accent6>
      <a:hlink>
        <a:srgbClr val="0271BB"/>
      </a:hlink>
      <a:folHlink>
        <a:srgbClr val="80B8DD"/>
      </a:folHlink>
    </a:clrScheme>
    <a:fontScheme name="Benutzerdefiniert 19">
      <a:majorFont>
        <a:latin typeface="TheSans UHH"/>
        <a:ea typeface=""/>
        <a:cs typeface=""/>
      </a:majorFont>
      <a:minorFont>
        <a:latin typeface="TheSans UHH"/>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28575">
          <a:solidFill>
            <a:schemeClr val="accent3">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smtClean="0">
            <a:latin typeface="TheSans UHH" panose="020B0502050302020203" pitchFamily="34" charset="77"/>
          </a:defRPr>
        </a:defPPr>
      </a:lstStyle>
    </a:txDef>
  </a:objectDefaults>
  <a:extraClrSchemeLst/>
  <a:extLst>
    <a:ext uri="{05A4C25C-085E-4340-85A3-A5531E510DB2}">
      <thm15:themeFamily xmlns:thm15="http://schemas.microsoft.com/office/thememl/2012/main" name="230522-Vorlage-PPT-v12" id="{93E51D71-30E6-944F-AF76-1663F22A654C}" vid="{1A941132-CFFB-364C-ACFC-9EF91DACCF55}"/>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E1E6C15FD80AF49AEB1DEFF5F33194F" ma:contentTypeVersion="4" ma:contentTypeDescription="Ein neues Dokument erstellen." ma:contentTypeScope="" ma:versionID="b71729b5ce3a8ea50c81940ea1098782">
  <xsd:schema xmlns:xsd="http://www.w3.org/2001/XMLSchema" xmlns:xs="http://www.w3.org/2001/XMLSchema" xmlns:p="http://schemas.microsoft.com/office/2006/metadata/properties" xmlns:ns2="a8d2fd8b-ea47-4297-a2a4-bbaafe68126a" targetNamespace="http://schemas.microsoft.com/office/2006/metadata/properties" ma:root="true" ma:fieldsID="d825ee8331a942623613287f67bffd49" ns2:_="">
    <xsd:import namespace="a8d2fd8b-ea47-4297-a2a4-bbaafe68126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d2fd8b-ea47-4297-a2a4-bbaafe6812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31BA0E0-62B6-46F5-8A82-BCE103D7A7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d2fd8b-ea47-4297-a2a4-bbaafe6812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8E9F1F-EDFC-4B9F-90D6-FF7629612A7D}">
  <ds:schemaRefs>
    <ds:schemaRef ds:uri="http://schemas.microsoft.com/sharepoint/v3/contenttype/forms"/>
  </ds:schemaRefs>
</ds:datastoreItem>
</file>

<file path=customXml/itemProps3.xml><?xml version="1.0" encoding="utf-8"?>
<ds:datastoreItem xmlns:ds="http://schemas.openxmlformats.org/officeDocument/2006/customXml" ds:itemID="{58E76099-763A-4686-B3F5-939F3E16EF65}">
  <ds:schemaRefs>
    <ds:schemaRef ds:uri="http://schemas.microsoft.com/office/2006/documentManagement/types"/>
    <ds:schemaRef ds:uri="a8d2fd8b-ea47-4297-a2a4-bbaafe68126a"/>
    <ds:schemaRef ds:uri="http://schemas.openxmlformats.org/package/2006/metadata/core-properties"/>
    <ds:schemaRef ds:uri="http://www.w3.org/XML/1998/namespace"/>
    <ds:schemaRef ds:uri="http://purl.org/dc/dcmitype/"/>
    <ds:schemaRef ds:uri="http://purl.org/dc/terms/"/>
    <ds:schemaRef ds:uri="http://schemas.microsoft.com/office/infopath/2007/PartnerControls"/>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Benutzerdefiniertes Design</Template>
  <TotalTime>0</TotalTime>
  <Words>550</Words>
  <Application>Microsoft Macintosh PowerPoint</Application>
  <PresentationFormat>Bildschirmpräsentation (16:9)</PresentationFormat>
  <Paragraphs>75</Paragraphs>
  <Slides>23</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23</vt:i4>
      </vt:variant>
    </vt:vector>
  </HeadingPairs>
  <TitlesOfParts>
    <vt:vector size="28" baseType="lpstr">
      <vt:lpstr>TheSans UHH</vt:lpstr>
      <vt:lpstr>TheSans UHH SemiLight Caps</vt:lpstr>
      <vt:lpstr>Arial</vt:lpstr>
      <vt:lpstr>Wingdings</vt:lpstr>
      <vt:lpstr>Benutzerdefiniertes Design</vt:lpstr>
      <vt:lpstr>Orientierungseinheit: STiNE-Anmeldung B.Sc. Volkswirtschaftslehre </vt:lpstr>
      <vt:lpstr>Agenda</vt:lpstr>
      <vt:lpstr>Exkurs: Zwei-Faktor-Authentifizierung (2FA)</vt:lpstr>
      <vt:lpstr>Anmeldung</vt:lpstr>
      <vt:lpstr>Wie melde ich mich zu Lehrveranstaltungen/Prüfungen an?</vt:lpstr>
      <vt:lpstr>Besonderheit Anmeldung „Einführung in die VWL“</vt:lpstr>
      <vt:lpstr>Anmeldung in STiNE</vt:lpstr>
      <vt:lpstr>Anmeldung zu Lehrveranstaltungen</vt:lpstr>
      <vt:lpstr>1. Anmeldung zum Modul</vt:lpstr>
      <vt:lpstr>1. Anmeldung zum Modul</vt:lpstr>
      <vt:lpstr>2. Anmeldung zur Lehrveranstaltung</vt:lpstr>
      <vt:lpstr>3. Präferenzsetzung Übungsgruppen</vt:lpstr>
      <vt:lpstr>3. Präferenz bei Übungsgruppen</vt:lpstr>
      <vt:lpstr>4. Anmeldung zur Prüfung</vt:lpstr>
      <vt:lpstr>5. Bestätigung</vt:lpstr>
      <vt:lpstr>Nach der Anmeldung</vt:lpstr>
      <vt:lpstr>Nach der Anmeldung</vt:lpstr>
      <vt:lpstr>Status meiner Anmeldungen</vt:lpstr>
      <vt:lpstr>Status meiner Anmeldungen</vt:lpstr>
      <vt:lpstr>Exkurs</vt:lpstr>
      <vt:lpstr>Anmeldung des Ergänzungsfachs</vt:lpstr>
      <vt:lpstr>Anmeldung des Ergänzungsfachs</vt:lpstr>
      <vt:lpstr>Vielen Dank für die Aufmerksamkeit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Vorlage PPT Studienbüro VWL deutsch</dc:title>
  <dc:subject/>
  <dc:creator>Studienbüro Volkswirtschaftslehre</dc:creator>
  <cp:keywords>Universität Hamburg, Fakultät für Wirtschafts- und Sozialwissenschaften</cp:keywords>
  <dc:description/>
  <cp:lastModifiedBy>Sarah O'Shea</cp:lastModifiedBy>
  <cp:revision>116</cp:revision>
  <dcterms:created xsi:type="dcterms:W3CDTF">2023-05-30T13:23:33Z</dcterms:created>
  <dcterms:modified xsi:type="dcterms:W3CDTF">2025-09-01T08:05:15Z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prache">
    <vt:lpwstr>Deutsch</vt:lpwstr>
  </property>
  <property fmtid="{D5CDD505-2E9C-101B-9397-08002B2CF9AE}" pid="3" name="ContentTypeId">
    <vt:lpwstr>0x0101004E1E6C15FD80AF49AEB1DEFF5F33194F</vt:lpwstr>
  </property>
</Properties>
</file>