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1A"/>
    <a:srgbClr val="B4B4B4"/>
    <a:srgbClr val="888888"/>
    <a:srgbClr val="7D7D7D"/>
    <a:srgbClr val="787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591" autoAdjust="0"/>
    <p:restoredTop sz="94675" autoAdjust="0"/>
  </p:normalViewPr>
  <p:slideViewPr>
    <p:cSldViewPr>
      <p:cViewPr varScale="1">
        <p:scale>
          <a:sx n="135" d="100"/>
          <a:sy n="135" d="100"/>
        </p:scale>
        <p:origin x="-97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CC97955-EFCE-46CA-9A2B-8AACA033C776}" type="datetimeFigureOut">
              <a:rPr lang="de-DE"/>
              <a:pPr>
                <a:defRPr/>
              </a:pPr>
              <a:t>20.10.2016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5B9BE25-2348-4D21-93E4-DA6CDD659E3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608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DD4863-9CB0-40D2-A7D3-DB5607CCDE97}" type="datetimeFigureOut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2C94A8-D698-40CA-BC96-E54C87B72BB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39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spect="1"/>
          </p:cNvSpPr>
          <p:nvPr/>
        </p:nvSpPr>
        <p:spPr>
          <a:xfrm>
            <a:off x="5003800" y="2708275"/>
            <a:ext cx="5472113" cy="5473700"/>
          </a:xfrm>
          <a:prstGeom prst="rect">
            <a:avLst/>
          </a:prstGeom>
          <a:blipFill dpi="0" rotWithShape="1">
            <a:blip r:embed="rId2">
              <a:alphaModFix amt="1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Untertitel 2"/>
          <p:cNvSpPr txBox="1">
            <a:spLocks/>
          </p:cNvSpPr>
          <p:nvPr/>
        </p:nvSpPr>
        <p:spPr>
          <a:xfrm>
            <a:off x="250825" y="3284538"/>
            <a:ext cx="6400800" cy="8651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TheSans UHH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de-DE" sz="1600" dirty="0" smtClean="0">
                <a:solidFill>
                  <a:srgbClr val="888888"/>
                </a:solidFill>
                <a:latin typeface="+mn-lt"/>
              </a:rPr>
              <a:t>Von-Melle-Park 5 • Raum 3076 (Teamassistenz) • 20146 Hamburg</a:t>
            </a:r>
          </a:p>
          <a:p>
            <a:pPr fontAlgn="auto">
              <a:spcAft>
                <a:spcPts val="0"/>
              </a:spcAft>
              <a:defRPr/>
            </a:pPr>
            <a:r>
              <a:rPr lang="de-DE" sz="1600" dirty="0" smtClean="0">
                <a:solidFill>
                  <a:srgbClr val="888888"/>
                </a:solidFill>
                <a:latin typeface="+mn-lt"/>
              </a:rPr>
              <a:t>Tel: +49 40 42838-4643 • Fax: +49 40 42838-5250</a:t>
            </a:r>
          </a:p>
          <a:p>
            <a:pPr fontAlgn="auto">
              <a:spcAft>
                <a:spcPts val="0"/>
              </a:spcAft>
              <a:defRPr/>
            </a:pPr>
            <a:r>
              <a:rPr lang="de-DE" sz="1600" dirty="0" smtClean="0">
                <a:solidFill>
                  <a:srgbClr val="888888"/>
                </a:solidFill>
                <a:latin typeface="+mn-lt"/>
              </a:rPr>
              <a:t>Email: ami@wiso.uni-hamburg.de</a:t>
            </a:r>
          </a:p>
        </p:txBody>
      </p:sp>
      <p:sp>
        <p:nvSpPr>
          <p:cNvPr id="5" name="Rechteck 4"/>
          <p:cNvSpPr/>
          <p:nvPr/>
        </p:nvSpPr>
        <p:spPr>
          <a:xfrm>
            <a:off x="-36512" y="6381328"/>
            <a:ext cx="9185274" cy="144016"/>
          </a:xfrm>
          <a:prstGeom prst="rect">
            <a:avLst/>
          </a:prstGeom>
          <a:gradFill flip="none" rotWithShape="1">
            <a:gsLst>
              <a:gs pos="11000">
                <a:srgbClr val="7D7D7D"/>
              </a:gs>
              <a:gs pos="85000">
                <a:srgbClr val="E2001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>
              <a:solidFill>
                <a:schemeClr val="bg1"/>
              </a:solidFill>
              <a:latin typeface="TheSans UHH" pitchFamily="34" charset="0"/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250825" y="2636838"/>
            <a:ext cx="6400800" cy="7207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TheSans UHH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de-DE" dirty="0" smtClean="0">
                <a:latin typeface="+mn-lt"/>
              </a:rPr>
              <a:t>Prof. Dr. Thorsten Teichert • Universität Hamburg • </a:t>
            </a:r>
            <a:br>
              <a:rPr lang="de-DE" dirty="0" smtClean="0">
                <a:latin typeface="+mn-lt"/>
              </a:rPr>
            </a:br>
            <a:r>
              <a:rPr lang="de-DE" dirty="0" smtClean="0">
                <a:latin typeface="+mn-lt"/>
              </a:rPr>
              <a:t>Arbeitsbereich Marketing &amp; Innovation</a:t>
            </a:r>
          </a:p>
        </p:txBody>
      </p:sp>
      <p:sp>
        <p:nvSpPr>
          <p:cNvPr id="7" name="Datumsplatzhalter 3"/>
          <p:cNvSpPr txBox="1">
            <a:spLocks/>
          </p:cNvSpPr>
          <p:nvPr/>
        </p:nvSpPr>
        <p:spPr>
          <a:xfrm>
            <a:off x="206375" y="65135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900" kern="1200" smtClean="0">
                <a:solidFill>
                  <a:schemeClr val="tx1"/>
                </a:solidFill>
                <a:latin typeface="TheSans UHH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2304575-3923-47A0-B338-B45A17D055D0}" type="datetime1">
              <a:rPr sz="16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20.10.2016</a:t>
            </a:fld>
            <a:endParaRPr lang="en-US" sz="1600" dirty="0"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7772400" cy="1368152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+mj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2455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-36512" y="6381328"/>
            <a:ext cx="9185274" cy="144016"/>
          </a:xfrm>
          <a:prstGeom prst="rect">
            <a:avLst/>
          </a:prstGeom>
          <a:gradFill flip="none" rotWithShape="1">
            <a:gsLst>
              <a:gs pos="11000">
                <a:srgbClr val="7D7D7D"/>
              </a:gs>
              <a:gs pos="85000">
                <a:srgbClr val="E2001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>
              <a:solidFill>
                <a:schemeClr val="bg1"/>
              </a:solidFill>
              <a:latin typeface="TheSans UHH" pitchFamily="34" charset="0"/>
            </a:endParaRPr>
          </a:p>
        </p:txBody>
      </p:sp>
      <p:sp>
        <p:nvSpPr>
          <p:cNvPr id="5" name="Datumsplatzhalter 3"/>
          <p:cNvSpPr txBox="1">
            <a:spLocks/>
          </p:cNvSpPr>
          <p:nvPr/>
        </p:nvSpPr>
        <p:spPr>
          <a:xfrm>
            <a:off x="206375" y="65135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900" kern="1200" smtClean="0">
                <a:solidFill>
                  <a:schemeClr val="tx1"/>
                </a:solidFill>
                <a:latin typeface="TheSans UHH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DF962D2-7C24-4D70-A329-786C49034C4C}" type="datetime1">
              <a:rPr sz="16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20.10.2016</a:t>
            </a:fld>
            <a:endParaRPr lang="en-US" sz="1600" dirty="0">
              <a:latin typeface="+mn-lt"/>
            </a:endParaRPr>
          </a:p>
        </p:txBody>
      </p: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1691680" y="24353"/>
            <a:ext cx="5760640" cy="803253"/>
          </a:xfrm>
          <a:prstGeom prst="rect">
            <a:avLst/>
          </a:prstGeom>
        </p:spPr>
        <p:txBody>
          <a:bodyPr anchor="ctr"/>
          <a:lstStyle>
            <a:lvl1pPr algn="ctr">
              <a:defRPr sz="2400" b="0">
                <a:latin typeface="+mj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395536" y="1268760"/>
            <a:ext cx="8352928" cy="4824536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000"/>
            </a:lvl1pPr>
            <a:lvl2pPr marL="742950" indent="-285750">
              <a:buFont typeface="Wingdings" pitchFamily="2" charset="2"/>
              <a:buChar char="§"/>
              <a:defRPr sz="2000"/>
            </a:lvl2pPr>
            <a:lvl3pPr marL="1143000" indent="-228600">
              <a:buFont typeface="Wingdings" pitchFamily="2" charset="2"/>
              <a:buChar char="§"/>
              <a:defRPr sz="1800"/>
            </a:lvl3pPr>
            <a:lvl4pPr marL="1600200" indent="-228600">
              <a:buFont typeface="Wingdings" pitchFamily="2" charset="2"/>
              <a:buChar char="§"/>
              <a:defRPr sz="1600"/>
            </a:lvl4pPr>
            <a:lvl5pPr marL="2057400" indent="-228600"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4"/>
          </p:nvPr>
        </p:nvSpPr>
        <p:spPr>
          <a:xfrm>
            <a:off x="6831013" y="6513513"/>
            <a:ext cx="2133600" cy="365125"/>
          </a:xfrm>
        </p:spPr>
        <p:txBody>
          <a:bodyPr/>
          <a:lstStyle>
            <a:lvl1pPr algn="r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8D88F923-0768-4062-AAE9-AECE6AAABB0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7573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-36512" y="859482"/>
            <a:ext cx="9185274" cy="144016"/>
          </a:xfrm>
          <a:prstGeom prst="rect">
            <a:avLst/>
          </a:prstGeom>
          <a:gradFill flip="none" rotWithShape="1">
            <a:gsLst>
              <a:gs pos="11000">
                <a:srgbClr val="7D7D7D"/>
              </a:gs>
              <a:gs pos="85000">
                <a:srgbClr val="E2001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</a:rPr>
              <a:t>©</a:t>
            </a:r>
            <a:r>
              <a:rPr lang="en-US" sz="900" dirty="0" err="1">
                <a:solidFill>
                  <a:schemeClr val="bg1"/>
                </a:solidFill>
              </a:rPr>
              <a:t>Arbeitsbereich</a:t>
            </a:r>
            <a:r>
              <a:rPr lang="en-US" sz="900" dirty="0">
                <a:solidFill>
                  <a:schemeClr val="bg1"/>
                </a:solidFill>
              </a:rPr>
              <a:t> Marketing &amp; Innovation</a:t>
            </a:r>
          </a:p>
        </p:txBody>
      </p:sp>
      <p:pic>
        <p:nvPicPr>
          <p:cNvPr id="1029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836738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 descr="S:\Administration\Verw_1_Lehrstuhl\Tools_Vorlagen\Logos\Ami-Logo-weiss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333375"/>
            <a:ext cx="360362" cy="358775"/>
          </a:xfrm>
          <a:prstGeom prst="rect">
            <a:avLst/>
          </a:prstGeom>
          <a:solidFill>
            <a:srgbClr val="7D7D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19925" y="6513513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E82547-3488-46EA-99B7-06734055A31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ctrTitle"/>
          </p:nvPr>
        </p:nvSpPr>
        <p:spPr bwMode="auto">
          <a:xfrm>
            <a:off x="250825" y="1268413"/>
            <a:ext cx="7772400" cy="136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 bwMode="auto">
          <a:xfrm>
            <a:off x="1692275" y="23813"/>
            <a:ext cx="5759450" cy="803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5123" name="Textplatzhalter 2"/>
          <p:cNvSpPr>
            <a:spLocks noGrp="1"/>
          </p:cNvSpPr>
          <p:nvPr>
            <p:ph type="body" sz="quarter" idx="13"/>
          </p:nvPr>
        </p:nvSpPr>
        <p:spPr bwMode="auto">
          <a:xfrm>
            <a:off x="395288" y="1268413"/>
            <a:ext cx="8353425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28429066-F23B-40AC-92BD-2205403C5B3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mi-lehre-13">
  <a:themeElements>
    <a:clrScheme name="AMI_UNI_HH">
      <a:dk1>
        <a:sysClr val="windowText" lastClr="000000"/>
      </a:dk1>
      <a:lt1>
        <a:srgbClr val="FFFFFF"/>
      </a:lt1>
      <a:dk2>
        <a:srgbClr val="7F7F7F"/>
      </a:dk2>
      <a:lt2>
        <a:srgbClr val="FFFFFF"/>
      </a:lt2>
      <a:accent1>
        <a:srgbClr val="D2D2D2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D2D2D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ami-lehre-13</Template>
  <TotalTime>0</TotalTime>
  <Words>1</Words>
  <Application>Microsoft Office PowerPoint</Application>
  <PresentationFormat>Bildschirmpräsentation (4:3)</PresentationFormat>
  <Paragraphs>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Calibri</vt:lpstr>
      <vt:lpstr>Arial</vt:lpstr>
      <vt:lpstr>TheSans UHH</vt:lpstr>
      <vt:lpstr>Wingdings</vt:lpstr>
      <vt:lpstr>ami-lehre-13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Wörfel, Philipp</dc:creator>
  <cp:lastModifiedBy>Wörfel, Philipp</cp:lastModifiedBy>
  <cp:revision>1</cp:revision>
  <dcterms:created xsi:type="dcterms:W3CDTF">2016-10-20T15:34:16Z</dcterms:created>
  <dcterms:modified xsi:type="dcterms:W3CDTF">2016-10-20T15:34:48Z</dcterms:modified>
</cp:coreProperties>
</file>